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7" r:id="rId4"/>
    <p:sldId id="285" r:id="rId5"/>
    <p:sldId id="278" r:id="rId6"/>
    <p:sldId id="258" r:id="rId7"/>
    <p:sldId id="259" r:id="rId8"/>
    <p:sldId id="281" r:id="rId9"/>
    <p:sldId id="302" r:id="rId10"/>
    <p:sldId id="303" r:id="rId11"/>
    <p:sldId id="304" r:id="rId12"/>
    <p:sldId id="263" r:id="rId13"/>
    <p:sldId id="269" r:id="rId14"/>
    <p:sldId id="264" r:id="rId15"/>
    <p:sldId id="270" r:id="rId16"/>
    <p:sldId id="272" r:id="rId17"/>
    <p:sldId id="265" r:id="rId18"/>
    <p:sldId id="266" r:id="rId19"/>
    <p:sldId id="273" r:id="rId20"/>
    <p:sldId id="276" r:id="rId21"/>
    <p:sldId id="267" r:id="rId22"/>
    <p:sldId id="268" r:id="rId23"/>
    <p:sldId id="288" r:id="rId24"/>
    <p:sldId id="289" r:id="rId25"/>
    <p:sldId id="298" r:id="rId26"/>
    <p:sldId id="305" r:id="rId27"/>
    <p:sldId id="306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3895" autoAdjust="0"/>
  </p:normalViewPr>
  <p:slideViewPr>
    <p:cSldViewPr snapToGrid="0" snapToObjects="1">
      <p:cViewPr>
        <p:scale>
          <a:sx n="80" d="100"/>
          <a:sy n="80" d="100"/>
        </p:scale>
        <p:origin x="-116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C8EEA-C4F2-7340-8A4D-43A48F124906}" type="doc">
      <dgm:prSet loTypeId="urn:microsoft.com/office/officeart/2005/8/layout/vList4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D5B2CE2-62BA-D743-8DE8-F982518857C8}">
      <dgm:prSet phldrT="[Text]"/>
      <dgm:spPr/>
      <dgm:t>
        <a:bodyPr/>
        <a:lstStyle/>
        <a:p>
          <a:r>
            <a:rPr lang="en-US" dirty="0" smtClean="0"/>
            <a:t>Eating</a:t>
          </a:r>
          <a:endParaRPr lang="en-US" dirty="0"/>
        </a:p>
      </dgm:t>
    </dgm:pt>
    <dgm:pt modelId="{0CD297A5-9803-5D4A-9913-B37C2C71C858}" type="parTrans" cxnId="{649CC2DD-9018-B443-A730-6967C27B8C84}">
      <dgm:prSet/>
      <dgm:spPr/>
      <dgm:t>
        <a:bodyPr/>
        <a:lstStyle/>
        <a:p>
          <a:endParaRPr lang="en-US"/>
        </a:p>
      </dgm:t>
    </dgm:pt>
    <dgm:pt modelId="{2C4091E4-A743-5746-AD30-EFF94DBAFF71}" type="sibTrans" cxnId="{649CC2DD-9018-B443-A730-6967C27B8C84}">
      <dgm:prSet/>
      <dgm:spPr/>
      <dgm:t>
        <a:bodyPr/>
        <a:lstStyle/>
        <a:p>
          <a:endParaRPr lang="en-US"/>
        </a:p>
      </dgm:t>
    </dgm:pt>
    <dgm:pt modelId="{9DC464D8-8DD8-9846-8F4D-7EBE7AAE36DA}">
      <dgm:prSet phldrT="[Text]"/>
      <dgm:spPr/>
      <dgm:t>
        <a:bodyPr/>
        <a:lstStyle/>
        <a:p>
          <a:r>
            <a:rPr lang="en-US" dirty="0" smtClean="0"/>
            <a:t>Typing</a:t>
          </a:r>
          <a:endParaRPr lang="en-US" dirty="0"/>
        </a:p>
      </dgm:t>
    </dgm:pt>
    <dgm:pt modelId="{3B44E0D6-FE93-B743-BFF5-B9FF99AE2F04}" type="parTrans" cxnId="{499B3C54-AED7-C74C-8256-FC63F338B54A}">
      <dgm:prSet/>
      <dgm:spPr/>
      <dgm:t>
        <a:bodyPr/>
        <a:lstStyle/>
        <a:p>
          <a:endParaRPr lang="en-US"/>
        </a:p>
      </dgm:t>
    </dgm:pt>
    <dgm:pt modelId="{A31AAFE9-28F0-2D42-B50F-0A5BC0664226}" type="sibTrans" cxnId="{499B3C54-AED7-C74C-8256-FC63F338B54A}">
      <dgm:prSet/>
      <dgm:spPr/>
      <dgm:t>
        <a:bodyPr/>
        <a:lstStyle/>
        <a:p>
          <a:endParaRPr lang="en-US"/>
        </a:p>
      </dgm:t>
    </dgm:pt>
    <dgm:pt modelId="{CFA8FF3B-45F3-C84E-965A-B66EE4724347}">
      <dgm:prSet phldrT="[Text]"/>
      <dgm:spPr/>
      <dgm:t>
        <a:bodyPr/>
        <a:lstStyle/>
        <a:p>
          <a:r>
            <a:rPr lang="en-US" dirty="0" smtClean="0"/>
            <a:t>Texting</a:t>
          </a:r>
          <a:endParaRPr lang="en-US" dirty="0"/>
        </a:p>
      </dgm:t>
    </dgm:pt>
    <dgm:pt modelId="{8D97D847-3146-5540-9BBD-91C29504D9A2}" type="parTrans" cxnId="{C0295323-0195-4645-AE2A-ED4CB6BF0CFA}">
      <dgm:prSet/>
      <dgm:spPr/>
      <dgm:t>
        <a:bodyPr/>
        <a:lstStyle/>
        <a:p>
          <a:endParaRPr lang="en-US"/>
        </a:p>
      </dgm:t>
    </dgm:pt>
    <dgm:pt modelId="{92AF4120-5663-214D-B60B-5EB529FF80F9}" type="sibTrans" cxnId="{C0295323-0195-4645-AE2A-ED4CB6BF0CFA}">
      <dgm:prSet/>
      <dgm:spPr/>
      <dgm:t>
        <a:bodyPr/>
        <a:lstStyle/>
        <a:p>
          <a:endParaRPr lang="en-US"/>
        </a:p>
      </dgm:t>
    </dgm:pt>
    <dgm:pt modelId="{5EC9E552-A61A-6F47-B39D-13AC4C765060}">
      <dgm:prSet phldrT="[Text]"/>
      <dgm:spPr/>
      <dgm:t>
        <a:bodyPr/>
        <a:lstStyle/>
        <a:p>
          <a:r>
            <a:rPr lang="en-US" dirty="0" smtClean="0"/>
            <a:t>Brushing Hair</a:t>
          </a:r>
          <a:endParaRPr lang="en-US" dirty="0"/>
        </a:p>
      </dgm:t>
    </dgm:pt>
    <dgm:pt modelId="{EACD2897-C96D-6E4E-86CC-4633E94E5864}" type="sibTrans" cxnId="{74D55FE0-FEEC-BD49-81D8-2A6D2A17A105}">
      <dgm:prSet/>
      <dgm:spPr/>
      <dgm:t>
        <a:bodyPr/>
        <a:lstStyle/>
        <a:p>
          <a:endParaRPr lang="en-US"/>
        </a:p>
      </dgm:t>
    </dgm:pt>
    <dgm:pt modelId="{87720EC5-CE2D-8E46-A15F-73D4DB4B089F}" type="parTrans" cxnId="{74D55FE0-FEEC-BD49-81D8-2A6D2A17A105}">
      <dgm:prSet/>
      <dgm:spPr/>
      <dgm:t>
        <a:bodyPr/>
        <a:lstStyle/>
        <a:p>
          <a:endParaRPr lang="en-US"/>
        </a:p>
      </dgm:t>
    </dgm:pt>
    <dgm:pt modelId="{012D3736-6F9B-7F4A-97FC-B69256801F52}" type="pres">
      <dgm:prSet presAssocID="{E38C8EEA-C4F2-7340-8A4D-43A48F1249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A5CDD-08D4-004E-8561-3B600DAAA7F5}" type="pres">
      <dgm:prSet presAssocID="{FD5B2CE2-62BA-D743-8DE8-F982518857C8}" presName="comp" presStyleCnt="0"/>
      <dgm:spPr/>
    </dgm:pt>
    <dgm:pt modelId="{E0A00260-B40F-A549-B977-D7908A3FE013}" type="pres">
      <dgm:prSet presAssocID="{FD5B2CE2-62BA-D743-8DE8-F982518857C8}" presName="box" presStyleLbl="node1" presStyleIdx="0" presStyleCnt="4"/>
      <dgm:spPr/>
      <dgm:t>
        <a:bodyPr/>
        <a:lstStyle/>
        <a:p>
          <a:endParaRPr lang="en-US"/>
        </a:p>
      </dgm:t>
    </dgm:pt>
    <dgm:pt modelId="{5338ACB4-720D-3E43-A1E3-5923746B7BC7}" type="pres">
      <dgm:prSet presAssocID="{FD5B2CE2-62BA-D743-8DE8-F982518857C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3FDC8-8CCF-8C40-928D-12FC7DCD7366}" type="pres">
      <dgm:prSet presAssocID="{FD5B2CE2-62BA-D743-8DE8-F982518857C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B0081-383C-0946-B4F9-6CD7A6D91176}" type="pres">
      <dgm:prSet presAssocID="{2C4091E4-A743-5746-AD30-EFF94DBAFF71}" presName="spacer" presStyleCnt="0"/>
      <dgm:spPr/>
    </dgm:pt>
    <dgm:pt modelId="{8FD8D96F-D994-1B44-82EF-64F84A9DBCD5}" type="pres">
      <dgm:prSet presAssocID="{5EC9E552-A61A-6F47-B39D-13AC4C765060}" presName="comp" presStyleCnt="0"/>
      <dgm:spPr/>
    </dgm:pt>
    <dgm:pt modelId="{C9D931CD-B40E-4E4D-879B-CEE00305530D}" type="pres">
      <dgm:prSet presAssocID="{5EC9E552-A61A-6F47-B39D-13AC4C765060}" presName="box" presStyleLbl="node1" presStyleIdx="1" presStyleCnt="4"/>
      <dgm:spPr/>
      <dgm:t>
        <a:bodyPr/>
        <a:lstStyle/>
        <a:p>
          <a:endParaRPr lang="en-US"/>
        </a:p>
      </dgm:t>
    </dgm:pt>
    <dgm:pt modelId="{78FD41D3-578A-2E4D-8F21-D4D139A4BA97}" type="pres">
      <dgm:prSet presAssocID="{5EC9E552-A61A-6F47-B39D-13AC4C7650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D803B3-4BFA-6740-A4A8-854DD929FD60}" type="pres">
      <dgm:prSet presAssocID="{5EC9E552-A61A-6F47-B39D-13AC4C7650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7EF76-4C94-1744-AC16-45257749C0F1}" type="pres">
      <dgm:prSet presAssocID="{EACD2897-C96D-6E4E-86CC-4633E94E5864}" presName="spacer" presStyleCnt="0"/>
      <dgm:spPr/>
    </dgm:pt>
    <dgm:pt modelId="{C097AE83-0AAB-6F42-A3B0-AC7F5CEF5CEB}" type="pres">
      <dgm:prSet presAssocID="{9DC464D8-8DD8-9846-8F4D-7EBE7AAE36DA}" presName="comp" presStyleCnt="0"/>
      <dgm:spPr/>
    </dgm:pt>
    <dgm:pt modelId="{D43ED494-7632-5848-A34B-7DC458DC3DFA}" type="pres">
      <dgm:prSet presAssocID="{9DC464D8-8DD8-9846-8F4D-7EBE7AAE36DA}" presName="box" presStyleLbl="node1" presStyleIdx="2" presStyleCnt="4"/>
      <dgm:spPr/>
      <dgm:t>
        <a:bodyPr/>
        <a:lstStyle/>
        <a:p>
          <a:endParaRPr lang="en-US"/>
        </a:p>
      </dgm:t>
    </dgm:pt>
    <dgm:pt modelId="{30142F50-B9E3-4841-B223-B57C0E5D2CA5}" type="pres">
      <dgm:prSet presAssocID="{9DC464D8-8DD8-9846-8F4D-7EBE7AAE36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FCB7BE9-E21F-B24D-A7BD-986DB28E4BF2}" type="pres">
      <dgm:prSet presAssocID="{9DC464D8-8DD8-9846-8F4D-7EBE7AAE36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0D14B-AADA-784D-889A-678F2EBCDF99}" type="pres">
      <dgm:prSet presAssocID="{A31AAFE9-28F0-2D42-B50F-0A5BC0664226}" presName="spacer" presStyleCnt="0"/>
      <dgm:spPr/>
    </dgm:pt>
    <dgm:pt modelId="{48BFE4E8-C01B-654E-BEE0-50B19DDB6056}" type="pres">
      <dgm:prSet presAssocID="{CFA8FF3B-45F3-C84E-965A-B66EE4724347}" presName="comp" presStyleCnt="0"/>
      <dgm:spPr/>
    </dgm:pt>
    <dgm:pt modelId="{03EEE521-F24D-8243-B4EA-C3C375AD2879}" type="pres">
      <dgm:prSet presAssocID="{CFA8FF3B-45F3-C84E-965A-B66EE4724347}" presName="box" presStyleLbl="node1" presStyleIdx="3" presStyleCnt="4"/>
      <dgm:spPr/>
      <dgm:t>
        <a:bodyPr/>
        <a:lstStyle/>
        <a:p>
          <a:endParaRPr lang="en-US"/>
        </a:p>
      </dgm:t>
    </dgm:pt>
    <dgm:pt modelId="{BCFBD0F7-53EE-1347-AFDC-72C6B1252782}" type="pres">
      <dgm:prSet presAssocID="{CFA8FF3B-45F3-C84E-965A-B66EE472434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0E2AFED-AD68-D847-9E97-A0C37E0FA1CA}" type="pres">
      <dgm:prSet presAssocID="{CFA8FF3B-45F3-C84E-965A-B66EE472434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95323-0195-4645-AE2A-ED4CB6BF0CFA}" srcId="{E38C8EEA-C4F2-7340-8A4D-43A48F124906}" destId="{CFA8FF3B-45F3-C84E-965A-B66EE4724347}" srcOrd="3" destOrd="0" parTransId="{8D97D847-3146-5540-9BBD-91C29504D9A2}" sibTransId="{92AF4120-5663-214D-B60B-5EB529FF80F9}"/>
    <dgm:cxn modelId="{6C3497AE-CA76-E648-86E7-2D1B311C9F2D}" type="presOf" srcId="{9DC464D8-8DD8-9846-8F4D-7EBE7AAE36DA}" destId="{D43ED494-7632-5848-A34B-7DC458DC3DFA}" srcOrd="0" destOrd="0" presId="urn:microsoft.com/office/officeart/2005/8/layout/vList4"/>
    <dgm:cxn modelId="{0FDA0964-6084-7D4A-BB7A-51947021F1C1}" type="presOf" srcId="{5EC9E552-A61A-6F47-B39D-13AC4C765060}" destId="{C9D803B3-4BFA-6740-A4A8-854DD929FD60}" srcOrd="1" destOrd="0" presId="urn:microsoft.com/office/officeart/2005/8/layout/vList4"/>
    <dgm:cxn modelId="{64D7EFE1-23F7-9D48-A9E2-BF23183E0312}" type="presOf" srcId="{FD5B2CE2-62BA-D743-8DE8-F982518857C8}" destId="{8DC3FDC8-8CCF-8C40-928D-12FC7DCD7366}" srcOrd="1" destOrd="0" presId="urn:microsoft.com/office/officeart/2005/8/layout/vList4"/>
    <dgm:cxn modelId="{499B3C54-AED7-C74C-8256-FC63F338B54A}" srcId="{E38C8EEA-C4F2-7340-8A4D-43A48F124906}" destId="{9DC464D8-8DD8-9846-8F4D-7EBE7AAE36DA}" srcOrd="2" destOrd="0" parTransId="{3B44E0D6-FE93-B743-BFF5-B9FF99AE2F04}" sibTransId="{A31AAFE9-28F0-2D42-B50F-0A5BC0664226}"/>
    <dgm:cxn modelId="{649CC2DD-9018-B443-A730-6967C27B8C84}" srcId="{E38C8EEA-C4F2-7340-8A4D-43A48F124906}" destId="{FD5B2CE2-62BA-D743-8DE8-F982518857C8}" srcOrd="0" destOrd="0" parTransId="{0CD297A5-9803-5D4A-9913-B37C2C71C858}" sibTransId="{2C4091E4-A743-5746-AD30-EFF94DBAFF71}"/>
    <dgm:cxn modelId="{6E98F02D-8D21-A54F-B706-BDAAF684CC2D}" type="presOf" srcId="{9DC464D8-8DD8-9846-8F4D-7EBE7AAE36DA}" destId="{0FCB7BE9-E21F-B24D-A7BD-986DB28E4BF2}" srcOrd="1" destOrd="0" presId="urn:microsoft.com/office/officeart/2005/8/layout/vList4"/>
    <dgm:cxn modelId="{74D55FE0-FEEC-BD49-81D8-2A6D2A17A105}" srcId="{E38C8EEA-C4F2-7340-8A4D-43A48F124906}" destId="{5EC9E552-A61A-6F47-B39D-13AC4C765060}" srcOrd="1" destOrd="0" parTransId="{87720EC5-CE2D-8E46-A15F-73D4DB4B089F}" sibTransId="{EACD2897-C96D-6E4E-86CC-4633E94E5864}"/>
    <dgm:cxn modelId="{B7429C52-3560-E247-89CB-94528DCC254C}" type="presOf" srcId="{CFA8FF3B-45F3-C84E-965A-B66EE4724347}" destId="{03EEE521-F24D-8243-B4EA-C3C375AD2879}" srcOrd="0" destOrd="0" presId="urn:microsoft.com/office/officeart/2005/8/layout/vList4"/>
    <dgm:cxn modelId="{48C3E644-A594-FA42-A53A-82C750D87C81}" type="presOf" srcId="{5EC9E552-A61A-6F47-B39D-13AC4C765060}" destId="{C9D931CD-B40E-4E4D-879B-CEE00305530D}" srcOrd="0" destOrd="0" presId="urn:microsoft.com/office/officeart/2005/8/layout/vList4"/>
    <dgm:cxn modelId="{B900E261-2877-884D-ADE5-1F9524F909EA}" type="presOf" srcId="{FD5B2CE2-62BA-D743-8DE8-F982518857C8}" destId="{E0A00260-B40F-A549-B977-D7908A3FE013}" srcOrd="0" destOrd="0" presId="urn:microsoft.com/office/officeart/2005/8/layout/vList4"/>
    <dgm:cxn modelId="{64DBB3F1-D8E8-5146-B9AE-154ED47BF105}" type="presOf" srcId="{CFA8FF3B-45F3-C84E-965A-B66EE4724347}" destId="{20E2AFED-AD68-D847-9E97-A0C37E0FA1CA}" srcOrd="1" destOrd="0" presId="urn:microsoft.com/office/officeart/2005/8/layout/vList4"/>
    <dgm:cxn modelId="{1EABA35C-5161-F64F-B806-04B7AC09A563}" type="presOf" srcId="{E38C8EEA-C4F2-7340-8A4D-43A48F124906}" destId="{012D3736-6F9B-7F4A-97FC-B69256801F52}" srcOrd="0" destOrd="0" presId="urn:microsoft.com/office/officeart/2005/8/layout/vList4"/>
    <dgm:cxn modelId="{CF367FEB-9296-0741-99AD-748F6B0B0C06}" type="presParOf" srcId="{012D3736-6F9B-7F4A-97FC-B69256801F52}" destId="{4B8A5CDD-08D4-004E-8561-3B600DAAA7F5}" srcOrd="0" destOrd="0" presId="urn:microsoft.com/office/officeart/2005/8/layout/vList4"/>
    <dgm:cxn modelId="{4D8F83EC-2075-564F-B161-83426DF31B37}" type="presParOf" srcId="{4B8A5CDD-08D4-004E-8561-3B600DAAA7F5}" destId="{E0A00260-B40F-A549-B977-D7908A3FE013}" srcOrd="0" destOrd="0" presId="urn:microsoft.com/office/officeart/2005/8/layout/vList4"/>
    <dgm:cxn modelId="{E95D117F-ADFF-AC47-9B31-084FE7FC2782}" type="presParOf" srcId="{4B8A5CDD-08D4-004E-8561-3B600DAAA7F5}" destId="{5338ACB4-720D-3E43-A1E3-5923746B7BC7}" srcOrd="1" destOrd="0" presId="urn:microsoft.com/office/officeart/2005/8/layout/vList4"/>
    <dgm:cxn modelId="{D546197D-F997-C942-AF5D-795741C0EE26}" type="presParOf" srcId="{4B8A5CDD-08D4-004E-8561-3B600DAAA7F5}" destId="{8DC3FDC8-8CCF-8C40-928D-12FC7DCD7366}" srcOrd="2" destOrd="0" presId="urn:microsoft.com/office/officeart/2005/8/layout/vList4"/>
    <dgm:cxn modelId="{25D86998-156A-874A-996C-D97DE969527D}" type="presParOf" srcId="{012D3736-6F9B-7F4A-97FC-B69256801F52}" destId="{422B0081-383C-0946-B4F9-6CD7A6D91176}" srcOrd="1" destOrd="0" presId="urn:microsoft.com/office/officeart/2005/8/layout/vList4"/>
    <dgm:cxn modelId="{5F333432-72FA-0546-98E6-87A94CFD36AE}" type="presParOf" srcId="{012D3736-6F9B-7F4A-97FC-B69256801F52}" destId="{8FD8D96F-D994-1B44-82EF-64F84A9DBCD5}" srcOrd="2" destOrd="0" presId="urn:microsoft.com/office/officeart/2005/8/layout/vList4"/>
    <dgm:cxn modelId="{CB7BF934-ECA7-BE49-B777-5C73B49C56B7}" type="presParOf" srcId="{8FD8D96F-D994-1B44-82EF-64F84A9DBCD5}" destId="{C9D931CD-B40E-4E4D-879B-CEE00305530D}" srcOrd="0" destOrd="0" presId="urn:microsoft.com/office/officeart/2005/8/layout/vList4"/>
    <dgm:cxn modelId="{3761FB9E-ED26-7649-BC6C-2895CDCF14E8}" type="presParOf" srcId="{8FD8D96F-D994-1B44-82EF-64F84A9DBCD5}" destId="{78FD41D3-578A-2E4D-8F21-D4D139A4BA97}" srcOrd="1" destOrd="0" presId="urn:microsoft.com/office/officeart/2005/8/layout/vList4"/>
    <dgm:cxn modelId="{3A435A90-CCF8-AD43-AEBB-53C2B4C8AAEB}" type="presParOf" srcId="{8FD8D96F-D994-1B44-82EF-64F84A9DBCD5}" destId="{C9D803B3-4BFA-6740-A4A8-854DD929FD60}" srcOrd="2" destOrd="0" presId="urn:microsoft.com/office/officeart/2005/8/layout/vList4"/>
    <dgm:cxn modelId="{903F8B04-482C-EF42-96DD-E7E1AC08BB86}" type="presParOf" srcId="{012D3736-6F9B-7F4A-97FC-B69256801F52}" destId="{6067EF76-4C94-1744-AC16-45257749C0F1}" srcOrd="3" destOrd="0" presId="urn:microsoft.com/office/officeart/2005/8/layout/vList4"/>
    <dgm:cxn modelId="{1F6C9A29-67ED-A840-B6C0-57D9206B603A}" type="presParOf" srcId="{012D3736-6F9B-7F4A-97FC-B69256801F52}" destId="{C097AE83-0AAB-6F42-A3B0-AC7F5CEF5CEB}" srcOrd="4" destOrd="0" presId="urn:microsoft.com/office/officeart/2005/8/layout/vList4"/>
    <dgm:cxn modelId="{C0D88BFF-4DE7-914D-BC35-A8CE2D5DF8FF}" type="presParOf" srcId="{C097AE83-0AAB-6F42-A3B0-AC7F5CEF5CEB}" destId="{D43ED494-7632-5848-A34B-7DC458DC3DFA}" srcOrd="0" destOrd="0" presId="urn:microsoft.com/office/officeart/2005/8/layout/vList4"/>
    <dgm:cxn modelId="{6185248D-3867-2E49-AC1E-26F8EFABC11E}" type="presParOf" srcId="{C097AE83-0AAB-6F42-A3B0-AC7F5CEF5CEB}" destId="{30142F50-B9E3-4841-B223-B57C0E5D2CA5}" srcOrd="1" destOrd="0" presId="urn:microsoft.com/office/officeart/2005/8/layout/vList4"/>
    <dgm:cxn modelId="{73D1935C-FBCF-DC4B-825B-2D5677C95BA0}" type="presParOf" srcId="{C097AE83-0AAB-6F42-A3B0-AC7F5CEF5CEB}" destId="{0FCB7BE9-E21F-B24D-A7BD-986DB28E4BF2}" srcOrd="2" destOrd="0" presId="urn:microsoft.com/office/officeart/2005/8/layout/vList4"/>
    <dgm:cxn modelId="{0915C636-4292-404B-B38B-879A5D61268D}" type="presParOf" srcId="{012D3736-6F9B-7F4A-97FC-B69256801F52}" destId="{79C0D14B-AADA-784D-889A-678F2EBCDF99}" srcOrd="5" destOrd="0" presId="urn:microsoft.com/office/officeart/2005/8/layout/vList4"/>
    <dgm:cxn modelId="{1110790B-5CD7-1840-BEFE-F20A6492264A}" type="presParOf" srcId="{012D3736-6F9B-7F4A-97FC-B69256801F52}" destId="{48BFE4E8-C01B-654E-BEE0-50B19DDB6056}" srcOrd="6" destOrd="0" presId="urn:microsoft.com/office/officeart/2005/8/layout/vList4"/>
    <dgm:cxn modelId="{4857C822-E6C8-5443-BBFF-1B0F3A2D8585}" type="presParOf" srcId="{48BFE4E8-C01B-654E-BEE0-50B19DDB6056}" destId="{03EEE521-F24D-8243-B4EA-C3C375AD2879}" srcOrd="0" destOrd="0" presId="urn:microsoft.com/office/officeart/2005/8/layout/vList4"/>
    <dgm:cxn modelId="{64A6C12E-C578-6140-9B34-12265AA41C59}" type="presParOf" srcId="{48BFE4E8-C01B-654E-BEE0-50B19DDB6056}" destId="{BCFBD0F7-53EE-1347-AFDC-72C6B1252782}" srcOrd="1" destOrd="0" presId="urn:microsoft.com/office/officeart/2005/8/layout/vList4"/>
    <dgm:cxn modelId="{D8F535F3-CC3D-0D49-ABCB-2701E6A70A06}" type="presParOf" srcId="{48BFE4E8-C01B-654E-BEE0-50B19DDB6056}" destId="{20E2AFED-AD68-D847-9E97-A0C37E0FA1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AECCF-76F6-2C44-9E33-90ACA0ED7E7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A89370-6AFE-544A-8D45-E24552E183F9}">
      <dgm:prSet phldrT="[Text]"/>
      <dgm:spPr/>
      <dgm:t>
        <a:bodyPr/>
        <a:lstStyle/>
        <a:p>
          <a:r>
            <a:rPr lang="en-US" dirty="0" smtClean="0"/>
            <a:t>The Elbow</a:t>
          </a:r>
          <a:endParaRPr lang="en-US" dirty="0"/>
        </a:p>
      </dgm:t>
    </dgm:pt>
    <dgm:pt modelId="{A75EE139-C887-2244-B85F-36DD3EEF9A37}" type="parTrans" cxnId="{BC01909A-7F1F-B64D-9443-620589326C4E}">
      <dgm:prSet/>
      <dgm:spPr/>
      <dgm:t>
        <a:bodyPr/>
        <a:lstStyle/>
        <a:p>
          <a:endParaRPr lang="en-US"/>
        </a:p>
      </dgm:t>
    </dgm:pt>
    <dgm:pt modelId="{8149C32B-2BD2-344F-BB79-62E00C94396E}" type="sibTrans" cxnId="{BC01909A-7F1F-B64D-9443-620589326C4E}">
      <dgm:prSet/>
      <dgm:spPr/>
      <dgm:t>
        <a:bodyPr/>
        <a:lstStyle/>
        <a:p>
          <a:endParaRPr lang="en-US"/>
        </a:p>
      </dgm:t>
    </dgm:pt>
    <dgm:pt modelId="{4D0E2034-6106-7145-8ED3-D4DB1A128456}">
      <dgm:prSet phldrT="[Text]" custT="1"/>
      <dgm:spPr/>
      <dgm:t>
        <a:bodyPr/>
        <a:lstStyle/>
        <a:p>
          <a:r>
            <a:rPr lang="en-US" sz="2400" dirty="0" err="1" smtClean="0"/>
            <a:t>Ulno</a:t>
          </a:r>
          <a:r>
            <a:rPr lang="en-US" sz="2400" dirty="0" smtClean="0"/>
            <a:t>-Humeral Articulation</a:t>
          </a:r>
          <a:endParaRPr lang="en-US" sz="2400" dirty="0"/>
        </a:p>
      </dgm:t>
    </dgm:pt>
    <dgm:pt modelId="{E830C600-FF67-1F41-8727-3E64923019A8}" type="parTrans" cxnId="{92284D83-94F3-8445-A2A2-336B335D124B}">
      <dgm:prSet/>
      <dgm:spPr/>
      <dgm:t>
        <a:bodyPr/>
        <a:lstStyle/>
        <a:p>
          <a:endParaRPr lang="en-US"/>
        </a:p>
      </dgm:t>
    </dgm:pt>
    <dgm:pt modelId="{627E7F08-C0FE-E44D-8670-D3B81C4626B7}" type="sibTrans" cxnId="{92284D83-94F3-8445-A2A2-336B335D124B}">
      <dgm:prSet/>
      <dgm:spPr/>
      <dgm:t>
        <a:bodyPr/>
        <a:lstStyle/>
        <a:p>
          <a:endParaRPr lang="en-US"/>
        </a:p>
      </dgm:t>
    </dgm:pt>
    <dgm:pt modelId="{E42BB5D2-9190-8542-8698-90DC76E17751}">
      <dgm:prSet phldrT="[Text]" custT="1"/>
      <dgm:spPr/>
      <dgm:t>
        <a:bodyPr/>
        <a:lstStyle/>
        <a:p>
          <a:r>
            <a:rPr lang="en-US" sz="2400" dirty="0" smtClean="0"/>
            <a:t>Radio-</a:t>
          </a:r>
          <a:r>
            <a:rPr lang="en-US" sz="2400" dirty="0" err="1" smtClean="0"/>
            <a:t>Capitellar</a:t>
          </a:r>
          <a:r>
            <a:rPr lang="en-US" sz="2400" dirty="0" smtClean="0"/>
            <a:t> Articulation</a:t>
          </a:r>
          <a:endParaRPr lang="en-US" sz="2400" dirty="0"/>
        </a:p>
      </dgm:t>
    </dgm:pt>
    <dgm:pt modelId="{44D35FA8-D42A-6C4E-B39F-FC3798D0BDCF}" type="parTrans" cxnId="{A80373C8-746F-824F-8899-72F408C9102C}">
      <dgm:prSet/>
      <dgm:spPr/>
      <dgm:t>
        <a:bodyPr/>
        <a:lstStyle/>
        <a:p>
          <a:endParaRPr lang="en-US"/>
        </a:p>
      </dgm:t>
    </dgm:pt>
    <dgm:pt modelId="{6E54F2E8-CD56-1740-B561-C3B6B3EA70F9}" type="sibTrans" cxnId="{A80373C8-746F-824F-8899-72F408C9102C}">
      <dgm:prSet/>
      <dgm:spPr/>
      <dgm:t>
        <a:bodyPr/>
        <a:lstStyle/>
        <a:p>
          <a:endParaRPr lang="en-US"/>
        </a:p>
      </dgm:t>
    </dgm:pt>
    <dgm:pt modelId="{9949C2A7-23C1-E24E-81C0-60C45B8D9ED4}">
      <dgm:prSet phldrT="[Text]" custT="1"/>
      <dgm:spPr/>
      <dgm:t>
        <a:bodyPr/>
        <a:lstStyle/>
        <a:p>
          <a:r>
            <a:rPr lang="en-US" sz="2400" dirty="0" smtClean="0"/>
            <a:t>Proximal Radio-</a:t>
          </a:r>
          <a:r>
            <a:rPr lang="en-US" sz="2400" dirty="0" err="1" smtClean="0"/>
            <a:t>Ulnar</a:t>
          </a:r>
          <a:r>
            <a:rPr lang="en-US" sz="2400" dirty="0" smtClean="0"/>
            <a:t> Articulation</a:t>
          </a:r>
          <a:endParaRPr lang="en-US" sz="2400" dirty="0"/>
        </a:p>
      </dgm:t>
    </dgm:pt>
    <dgm:pt modelId="{DBBB0DC2-59E7-5549-A17F-8F741BCE7E32}" type="parTrans" cxnId="{B97C624A-21ED-5D4F-9FF8-396BFF2163B3}">
      <dgm:prSet/>
      <dgm:spPr/>
      <dgm:t>
        <a:bodyPr/>
        <a:lstStyle/>
        <a:p>
          <a:endParaRPr lang="en-US"/>
        </a:p>
      </dgm:t>
    </dgm:pt>
    <dgm:pt modelId="{0AB19A99-D02A-7645-9AF2-1C49EA543428}" type="sibTrans" cxnId="{B97C624A-21ED-5D4F-9FF8-396BFF2163B3}">
      <dgm:prSet/>
      <dgm:spPr/>
      <dgm:t>
        <a:bodyPr/>
        <a:lstStyle/>
        <a:p>
          <a:endParaRPr lang="en-US"/>
        </a:p>
      </dgm:t>
    </dgm:pt>
    <dgm:pt modelId="{E6A11185-FB5B-DF41-B910-0964E1C9B80F}">
      <dgm:prSet phldrT="[Text]"/>
      <dgm:spPr/>
      <dgm:t>
        <a:bodyPr/>
        <a:lstStyle/>
        <a:p>
          <a:r>
            <a:rPr lang="en-US" dirty="0" err="1" smtClean="0"/>
            <a:t>Ginglymoid</a:t>
          </a:r>
          <a:r>
            <a:rPr lang="en-US" dirty="0" smtClean="0"/>
            <a:t> Joint</a:t>
          </a:r>
          <a:endParaRPr lang="en-US" dirty="0"/>
        </a:p>
      </dgm:t>
    </dgm:pt>
    <dgm:pt modelId="{09544205-531E-2A4F-B3FC-46D0B585FCD7}" type="parTrans" cxnId="{67C58340-9AFE-DB47-8008-FCC0081E02F0}">
      <dgm:prSet/>
      <dgm:spPr/>
      <dgm:t>
        <a:bodyPr/>
        <a:lstStyle/>
        <a:p>
          <a:endParaRPr lang="en-US"/>
        </a:p>
      </dgm:t>
    </dgm:pt>
    <dgm:pt modelId="{28F27C5A-EA8E-5D4D-A85C-10F704A977D7}" type="sibTrans" cxnId="{67C58340-9AFE-DB47-8008-FCC0081E02F0}">
      <dgm:prSet/>
      <dgm:spPr/>
      <dgm:t>
        <a:bodyPr/>
        <a:lstStyle/>
        <a:p>
          <a:endParaRPr lang="en-US"/>
        </a:p>
      </dgm:t>
    </dgm:pt>
    <dgm:pt modelId="{6E5723C5-81F6-904D-B820-8E663E66FBC9}">
      <dgm:prSet phldrT="[Text]"/>
      <dgm:spPr/>
      <dgm:t>
        <a:bodyPr/>
        <a:lstStyle/>
        <a:p>
          <a:r>
            <a:rPr lang="en-US" dirty="0" err="1" smtClean="0"/>
            <a:t>Trochoid</a:t>
          </a:r>
          <a:endParaRPr lang="en-US" dirty="0"/>
        </a:p>
      </dgm:t>
    </dgm:pt>
    <dgm:pt modelId="{7F1AC4ED-1E5E-4E4A-AE15-69E02BBD5113}" type="parTrans" cxnId="{437E8887-8E46-724E-BF6C-1C2C49DDEF8B}">
      <dgm:prSet/>
      <dgm:spPr/>
      <dgm:t>
        <a:bodyPr/>
        <a:lstStyle/>
        <a:p>
          <a:endParaRPr lang="en-US"/>
        </a:p>
      </dgm:t>
    </dgm:pt>
    <dgm:pt modelId="{BA5D6234-7E95-A043-B0BE-4A8533140336}" type="sibTrans" cxnId="{437E8887-8E46-724E-BF6C-1C2C49DDEF8B}">
      <dgm:prSet/>
      <dgm:spPr/>
      <dgm:t>
        <a:bodyPr/>
        <a:lstStyle/>
        <a:p>
          <a:endParaRPr lang="en-US"/>
        </a:p>
      </dgm:t>
    </dgm:pt>
    <dgm:pt modelId="{50EE9C58-6E47-B849-9FBF-58FA680B295E}" type="pres">
      <dgm:prSet presAssocID="{D39AECCF-76F6-2C44-9E33-90ACA0ED7E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0790CF-3D96-464A-AAC9-F44DF567F44C}" type="pres">
      <dgm:prSet presAssocID="{4CA89370-6AFE-544A-8D45-E24552E183F9}" presName="vertOne" presStyleCnt="0"/>
      <dgm:spPr/>
    </dgm:pt>
    <dgm:pt modelId="{D83989F5-B8AD-2945-AB9E-965C149C665A}" type="pres">
      <dgm:prSet presAssocID="{4CA89370-6AFE-544A-8D45-E24552E183F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AA69D-15BF-C040-9E3F-E4F7A9E7EAF1}" type="pres">
      <dgm:prSet presAssocID="{4CA89370-6AFE-544A-8D45-E24552E183F9}" presName="parTransOne" presStyleCnt="0"/>
      <dgm:spPr/>
    </dgm:pt>
    <dgm:pt modelId="{5007875B-F8E7-4C4A-9BCE-B59C2B419C4A}" type="pres">
      <dgm:prSet presAssocID="{4CA89370-6AFE-544A-8D45-E24552E183F9}" presName="horzOne" presStyleCnt="0"/>
      <dgm:spPr/>
    </dgm:pt>
    <dgm:pt modelId="{CA4BDAD1-80F8-F642-A3AC-2B41EBC4B54E}" type="pres">
      <dgm:prSet presAssocID="{E6A11185-FB5B-DF41-B910-0964E1C9B80F}" presName="vertTwo" presStyleCnt="0"/>
      <dgm:spPr/>
    </dgm:pt>
    <dgm:pt modelId="{6B4DD4C1-95B1-5846-8FB9-FE4D5F441258}" type="pres">
      <dgm:prSet presAssocID="{E6A11185-FB5B-DF41-B910-0964E1C9B80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371DDE-1A8F-A34A-B7D0-7C6309C21793}" type="pres">
      <dgm:prSet presAssocID="{E6A11185-FB5B-DF41-B910-0964E1C9B80F}" presName="parTransTwo" presStyleCnt="0"/>
      <dgm:spPr/>
    </dgm:pt>
    <dgm:pt modelId="{BCE093FA-16A9-6942-8D05-81430C311D4C}" type="pres">
      <dgm:prSet presAssocID="{E6A11185-FB5B-DF41-B910-0964E1C9B80F}" presName="horzTwo" presStyleCnt="0"/>
      <dgm:spPr/>
    </dgm:pt>
    <dgm:pt modelId="{4065BEBD-041C-CC4E-B3D0-EC93427A811C}" type="pres">
      <dgm:prSet presAssocID="{4D0E2034-6106-7145-8ED3-D4DB1A128456}" presName="vertThree" presStyleCnt="0"/>
      <dgm:spPr/>
    </dgm:pt>
    <dgm:pt modelId="{02F6012A-2CE8-EC4D-B2AC-FEA46D4F2F22}" type="pres">
      <dgm:prSet presAssocID="{4D0E2034-6106-7145-8ED3-D4DB1A12845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41CEF-A301-F541-81C4-9D6B16134156}" type="pres">
      <dgm:prSet presAssocID="{4D0E2034-6106-7145-8ED3-D4DB1A128456}" presName="horzThree" presStyleCnt="0"/>
      <dgm:spPr/>
    </dgm:pt>
    <dgm:pt modelId="{8D5E58CC-B731-FD4D-8D6A-4264880D0D16}" type="pres">
      <dgm:prSet presAssocID="{627E7F08-C0FE-E44D-8670-D3B81C4626B7}" presName="sibSpaceThree" presStyleCnt="0"/>
      <dgm:spPr/>
    </dgm:pt>
    <dgm:pt modelId="{D2FB9079-9AF2-9245-BBE7-5B36198035DC}" type="pres">
      <dgm:prSet presAssocID="{E42BB5D2-9190-8542-8698-90DC76E17751}" presName="vertThree" presStyleCnt="0"/>
      <dgm:spPr/>
    </dgm:pt>
    <dgm:pt modelId="{65BCE984-1912-2047-8EE5-FDF84E5799BD}" type="pres">
      <dgm:prSet presAssocID="{E42BB5D2-9190-8542-8698-90DC76E1775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C1EC48-141E-5743-BA03-89955F35A91D}" type="pres">
      <dgm:prSet presAssocID="{E42BB5D2-9190-8542-8698-90DC76E17751}" presName="horzThree" presStyleCnt="0"/>
      <dgm:spPr/>
    </dgm:pt>
    <dgm:pt modelId="{DEB61059-0B7F-774D-A1A7-72ED49218FFA}" type="pres">
      <dgm:prSet presAssocID="{28F27C5A-EA8E-5D4D-A85C-10F704A977D7}" presName="sibSpaceTwo" presStyleCnt="0"/>
      <dgm:spPr/>
    </dgm:pt>
    <dgm:pt modelId="{F5B8D45C-45B6-D045-BCD4-2BE1C4F837A3}" type="pres">
      <dgm:prSet presAssocID="{6E5723C5-81F6-904D-B820-8E663E66FBC9}" presName="vertTwo" presStyleCnt="0"/>
      <dgm:spPr/>
    </dgm:pt>
    <dgm:pt modelId="{9C8EA895-D880-A845-9C15-F6100AD68ED3}" type="pres">
      <dgm:prSet presAssocID="{6E5723C5-81F6-904D-B820-8E663E66FBC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7F32C0-330A-2B49-9EFD-12ECDF7577BE}" type="pres">
      <dgm:prSet presAssocID="{6E5723C5-81F6-904D-B820-8E663E66FBC9}" presName="parTransTwo" presStyleCnt="0"/>
      <dgm:spPr/>
    </dgm:pt>
    <dgm:pt modelId="{CCACADBB-0110-2C43-90FC-30D9E25B73B5}" type="pres">
      <dgm:prSet presAssocID="{6E5723C5-81F6-904D-B820-8E663E66FBC9}" presName="horzTwo" presStyleCnt="0"/>
      <dgm:spPr/>
    </dgm:pt>
    <dgm:pt modelId="{759FC97E-DF9F-F54A-A7E3-59709D4543EE}" type="pres">
      <dgm:prSet presAssocID="{9949C2A7-23C1-E24E-81C0-60C45B8D9ED4}" presName="vertThree" presStyleCnt="0"/>
      <dgm:spPr/>
    </dgm:pt>
    <dgm:pt modelId="{103C1E50-9519-5D4A-81FE-867240DD852C}" type="pres">
      <dgm:prSet presAssocID="{9949C2A7-23C1-E24E-81C0-60C45B8D9ED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7367AD-CAA5-9F45-9830-292AC801CF5C}" type="pres">
      <dgm:prSet presAssocID="{9949C2A7-23C1-E24E-81C0-60C45B8D9ED4}" presName="horzThree" presStyleCnt="0"/>
      <dgm:spPr/>
    </dgm:pt>
  </dgm:ptLst>
  <dgm:cxnLst>
    <dgm:cxn modelId="{3DC1090B-A3BF-C147-AE71-ACAA1F73EC4A}" type="presOf" srcId="{E6A11185-FB5B-DF41-B910-0964E1C9B80F}" destId="{6B4DD4C1-95B1-5846-8FB9-FE4D5F441258}" srcOrd="0" destOrd="0" presId="urn:microsoft.com/office/officeart/2005/8/layout/hierarchy4"/>
    <dgm:cxn modelId="{C2AE1DF2-32B0-2141-B37A-6C04CE9FE562}" type="presOf" srcId="{E42BB5D2-9190-8542-8698-90DC76E17751}" destId="{65BCE984-1912-2047-8EE5-FDF84E5799BD}" srcOrd="0" destOrd="0" presId="urn:microsoft.com/office/officeart/2005/8/layout/hierarchy4"/>
    <dgm:cxn modelId="{67C58340-9AFE-DB47-8008-FCC0081E02F0}" srcId="{4CA89370-6AFE-544A-8D45-E24552E183F9}" destId="{E6A11185-FB5B-DF41-B910-0964E1C9B80F}" srcOrd="0" destOrd="0" parTransId="{09544205-531E-2A4F-B3FC-46D0B585FCD7}" sibTransId="{28F27C5A-EA8E-5D4D-A85C-10F704A977D7}"/>
    <dgm:cxn modelId="{B97C624A-21ED-5D4F-9FF8-396BFF2163B3}" srcId="{6E5723C5-81F6-904D-B820-8E663E66FBC9}" destId="{9949C2A7-23C1-E24E-81C0-60C45B8D9ED4}" srcOrd="0" destOrd="0" parTransId="{DBBB0DC2-59E7-5549-A17F-8F741BCE7E32}" sibTransId="{0AB19A99-D02A-7645-9AF2-1C49EA543428}"/>
    <dgm:cxn modelId="{D4E5F8BD-995E-9241-AB96-E59ECD904830}" type="presOf" srcId="{4CA89370-6AFE-544A-8D45-E24552E183F9}" destId="{D83989F5-B8AD-2945-AB9E-965C149C665A}" srcOrd="0" destOrd="0" presId="urn:microsoft.com/office/officeart/2005/8/layout/hierarchy4"/>
    <dgm:cxn modelId="{AD5AF5BD-A930-C043-9177-EFA5EA150688}" type="presOf" srcId="{D39AECCF-76F6-2C44-9E33-90ACA0ED7E74}" destId="{50EE9C58-6E47-B849-9FBF-58FA680B295E}" srcOrd="0" destOrd="0" presId="urn:microsoft.com/office/officeart/2005/8/layout/hierarchy4"/>
    <dgm:cxn modelId="{92284D83-94F3-8445-A2A2-336B335D124B}" srcId="{E6A11185-FB5B-DF41-B910-0964E1C9B80F}" destId="{4D0E2034-6106-7145-8ED3-D4DB1A128456}" srcOrd="0" destOrd="0" parTransId="{E830C600-FF67-1F41-8727-3E64923019A8}" sibTransId="{627E7F08-C0FE-E44D-8670-D3B81C4626B7}"/>
    <dgm:cxn modelId="{2EE7D8BA-7D8A-B54B-95B1-2BE46014D23E}" type="presOf" srcId="{6E5723C5-81F6-904D-B820-8E663E66FBC9}" destId="{9C8EA895-D880-A845-9C15-F6100AD68ED3}" srcOrd="0" destOrd="0" presId="urn:microsoft.com/office/officeart/2005/8/layout/hierarchy4"/>
    <dgm:cxn modelId="{BC01909A-7F1F-B64D-9443-620589326C4E}" srcId="{D39AECCF-76F6-2C44-9E33-90ACA0ED7E74}" destId="{4CA89370-6AFE-544A-8D45-E24552E183F9}" srcOrd="0" destOrd="0" parTransId="{A75EE139-C887-2244-B85F-36DD3EEF9A37}" sibTransId="{8149C32B-2BD2-344F-BB79-62E00C94396E}"/>
    <dgm:cxn modelId="{B9BD2303-AE39-6447-A085-C35E557303CB}" type="presOf" srcId="{9949C2A7-23C1-E24E-81C0-60C45B8D9ED4}" destId="{103C1E50-9519-5D4A-81FE-867240DD852C}" srcOrd="0" destOrd="0" presId="urn:microsoft.com/office/officeart/2005/8/layout/hierarchy4"/>
    <dgm:cxn modelId="{A80373C8-746F-824F-8899-72F408C9102C}" srcId="{E6A11185-FB5B-DF41-B910-0964E1C9B80F}" destId="{E42BB5D2-9190-8542-8698-90DC76E17751}" srcOrd="1" destOrd="0" parTransId="{44D35FA8-D42A-6C4E-B39F-FC3798D0BDCF}" sibTransId="{6E54F2E8-CD56-1740-B561-C3B6B3EA70F9}"/>
    <dgm:cxn modelId="{192270C8-1E01-7049-83F5-0820DE46008E}" type="presOf" srcId="{4D0E2034-6106-7145-8ED3-D4DB1A128456}" destId="{02F6012A-2CE8-EC4D-B2AC-FEA46D4F2F22}" srcOrd="0" destOrd="0" presId="urn:microsoft.com/office/officeart/2005/8/layout/hierarchy4"/>
    <dgm:cxn modelId="{437E8887-8E46-724E-BF6C-1C2C49DDEF8B}" srcId="{4CA89370-6AFE-544A-8D45-E24552E183F9}" destId="{6E5723C5-81F6-904D-B820-8E663E66FBC9}" srcOrd="1" destOrd="0" parTransId="{7F1AC4ED-1E5E-4E4A-AE15-69E02BBD5113}" sibTransId="{BA5D6234-7E95-A043-B0BE-4A8533140336}"/>
    <dgm:cxn modelId="{9C6407EE-319B-5A40-9B50-E772D0F977F0}" type="presParOf" srcId="{50EE9C58-6E47-B849-9FBF-58FA680B295E}" destId="{450790CF-3D96-464A-AAC9-F44DF567F44C}" srcOrd="0" destOrd="0" presId="urn:microsoft.com/office/officeart/2005/8/layout/hierarchy4"/>
    <dgm:cxn modelId="{81E5F435-8629-F74B-A4B9-DDDEC420D0FD}" type="presParOf" srcId="{450790CF-3D96-464A-AAC9-F44DF567F44C}" destId="{D83989F5-B8AD-2945-AB9E-965C149C665A}" srcOrd="0" destOrd="0" presId="urn:microsoft.com/office/officeart/2005/8/layout/hierarchy4"/>
    <dgm:cxn modelId="{E7F6AE3C-DD84-A640-9691-D6E7AB662999}" type="presParOf" srcId="{450790CF-3D96-464A-AAC9-F44DF567F44C}" destId="{390AA69D-15BF-C040-9E3F-E4F7A9E7EAF1}" srcOrd="1" destOrd="0" presId="urn:microsoft.com/office/officeart/2005/8/layout/hierarchy4"/>
    <dgm:cxn modelId="{BA60E08D-CDD3-B74F-83D7-E9F36A32574C}" type="presParOf" srcId="{450790CF-3D96-464A-AAC9-F44DF567F44C}" destId="{5007875B-F8E7-4C4A-9BCE-B59C2B419C4A}" srcOrd="2" destOrd="0" presId="urn:microsoft.com/office/officeart/2005/8/layout/hierarchy4"/>
    <dgm:cxn modelId="{26F62E07-E896-664B-9685-A836690407C5}" type="presParOf" srcId="{5007875B-F8E7-4C4A-9BCE-B59C2B419C4A}" destId="{CA4BDAD1-80F8-F642-A3AC-2B41EBC4B54E}" srcOrd="0" destOrd="0" presId="urn:microsoft.com/office/officeart/2005/8/layout/hierarchy4"/>
    <dgm:cxn modelId="{0DA4007F-8C92-A24E-A03D-A569DFCE2E1B}" type="presParOf" srcId="{CA4BDAD1-80F8-F642-A3AC-2B41EBC4B54E}" destId="{6B4DD4C1-95B1-5846-8FB9-FE4D5F441258}" srcOrd="0" destOrd="0" presId="urn:microsoft.com/office/officeart/2005/8/layout/hierarchy4"/>
    <dgm:cxn modelId="{5CAD8105-7998-6847-B221-A5D8BD423D83}" type="presParOf" srcId="{CA4BDAD1-80F8-F642-A3AC-2B41EBC4B54E}" destId="{EC371DDE-1A8F-A34A-B7D0-7C6309C21793}" srcOrd="1" destOrd="0" presId="urn:microsoft.com/office/officeart/2005/8/layout/hierarchy4"/>
    <dgm:cxn modelId="{D8102175-91D7-3744-B7A1-3E69E4B5F2A8}" type="presParOf" srcId="{CA4BDAD1-80F8-F642-A3AC-2B41EBC4B54E}" destId="{BCE093FA-16A9-6942-8D05-81430C311D4C}" srcOrd="2" destOrd="0" presId="urn:microsoft.com/office/officeart/2005/8/layout/hierarchy4"/>
    <dgm:cxn modelId="{0C6AC6B5-9D9B-CA41-95AF-25506A568436}" type="presParOf" srcId="{BCE093FA-16A9-6942-8D05-81430C311D4C}" destId="{4065BEBD-041C-CC4E-B3D0-EC93427A811C}" srcOrd="0" destOrd="0" presId="urn:microsoft.com/office/officeart/2005/8/layout/hierarchy4"/>
    <dgm:cxn modelId="{CF87287A-50B8-CE40-BA2F-6F9D563399A7}" type="presParOf" srcId="{4065BEBD-041C-CC4E-B3D0-EC93427A811C}" destId="{02F6012A-2CE8-EC4D-B2AC-FEA46D4F2F22}" srcOrd="0" destOrd="0" presId="urn:microsoft.com/office/officeart/2005/8/layout/hierarchy4"/>
    <dgm:cxn modelId="{C05A3256-B7C1-DC44-AE31-05C151C93904}" type="presParOf" srcId="{4065BEBD-041C-CC4E-B3D0-EC93427A811C}" destId="{74D41CEF-A301-F541-81C4-9D6B16134156}" srcOrd="1" destOrd="0" presId="urn:microsoft.com/office/officeart/2005/8/layout/hierarchy4"/>
    <dgm:cxn modelId="{3AC271CE-DB77-C248-AB3A-D4B6FAD758BD}" type="presParOf" srcId="{BCE093FA-16A9-6942-8D05-81430C311D4C}" destId="{8D5E58CC-B731-FD4D-8D6A-4264880D0D16}" srcOrd="1" destOrd="0" presId="urn:microsoft.com/office/officeart/2005/8/layout/hierarchy4"/>
    <dgm:cxn modelId="{44B06D5A-2FD2-894A-BDA8-83D8F2F8287D}" type="presParOf" srcId="{BCE093FA-16A9-6942-8D05-81430C311D4C}" destId="{D2FB9079-9AF2-9245-BBE7-5B36198035DC}" srcOrd="2" destOrd="0" presId="urn:microsoft.com/office/officeart/2005/8/layout/hierarchy4"/>
    <dgm:cxn modelId="{73DEC04E-21EF-734E-AC56-8FD6D67DFC3C}" type="presParOf" srcId="{D2FB9079-9AF2-9245-BBE7-5B36198035DC}" destId="{65BCE984-1912-2047-8EE5-FDF84E5799BD}" srcOrd="0" destOrd="0" presId="urn:microsoft.com/office/officeart/2005/8/layout/hierarchy4"/>
    <dgm:cxn modelId="{6BC24AE5-29F4-FF44-B715-851AF88C02C8}" type="presParOf" srcId="{D2FB9079-9AF2-9245-BBE7-5B36198035DC}" destId="{16C1EC48-141E-5743-BA03-89955F35A91D}" srcOrd="1" destOrd="0" presId="urn:microsoft.com/office/officeart/2005/8/layout/hierarchy4"/>
    <dgm:cxn modelId="{9155B83C-F192-B747-AD1A-B71867338026}" type="presParOf" srcId="{5007875B-F8E7-4C4A-9BCE-B59C2B419C4A}" destId="{DEB61059-0B7F-774D-A1A7-72ED49218FFA}" srcOrd="1" destOrd="0" presId="urn:microsoft.com/office/officeart/2005/8/layout/hierarchy4"/>
    <dgm:cxn modelId="{DFCBE8B5-A892-9248-B66D-794F8FB437C1}" type="presParOf" srcId="{5007875B-F8E7-4C4A-9BCE-B59C2B419C4A}" destId="{F5B8D45C-45B6-D045-BCD4-2BE1C4F837A3}" srcOrd="2" destOrd="0" presId="urn:microsoft.com/office/officeart/2005/8/layout/hierarchy4"/>
    <dgm:cxn modelId="{DD08D4EA-17B9-2644-9D34-F81A6DAA0CA7}" type="presParOf" srcId="{F5B8D45C-45B6-D045-BCD4-2BE1C4F837A3}" destId="{9C8EA895-D880-A845-9C15-F6100AD68ED3}" srcOrd="0" destOrd="0" presId="urn:microsoft.com/office/officeart/2005/8/layout/hierarchy4"/>
    <dgm:cxn modelId="{BD2A2368-75C6-B147-91E9-47E401C9FBB7}" type="presParOf" srcId="{F5B8D45C-45B6-D045-BCD4-2BE1C4F837A3}" destId="{C47F32C0-330A-2B49-9EFD-12ECDF7577BE}" srcOrd="1" destOrd="0" presId="urn:microsoft.com/office/officeart/2005/8/layout/hierarchy4"/>
    <dgm:cxn modelId="{6500774D-4B7E-DE4F-8A02-AC17F0AF95EF}" type="presParOf" srcId="{F5B8D45C-45B6-D045-BCD4-2BE1C4F837A3}" destId="{CCACADBB-0110-2C43-90FC-30D9E25B73B5}" srcOrd="2" destOrd="0" presId="urn:microsoft.com/office/officeart/2005/8/layout/hierarchy4"/>
    <dgm:cxn modelId="{99143B00-2D70-0445-9F22-DDBEDE978B46}" type="presParOf" srcId="{CCACADBB-0110-2C43-90FC-30D9E25B73B5}" destId="{759FC97E-DF9F-F54A-A7E3-59709D4543EE}" srcOrd="0" destOrd="0" presId="urn:microsoft.com/office/officeart/2005/8/layout/hierarchy4"/>
    <dgm:cxn modelId="{EEE6BBB8-2BFB-9F4D-8A01-BFF7F3329D87}" type="presParOf" srcId="{759FC97E-DF9F-F54A-A7E3-59709D4543EE}" destId="{103C1E50-9519-5D4A-81FE-867240DD852C}" srcOrd="0" destOrd="0" presId="urn:microsoft.com/office/officeart/2005/8/layout/hierarchy4"/>
    <dgm:cxn modelId="{48E19D30-F75B-D04E-B8AF-95342EBD70B6}" type="presParOf" srcId="{759FC97E-DF9F-F54A-A7E3-59709D4543EE}" destId="{377367AD-CAA5-9F45-9830-292AC801CF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18A35-DACA-3D46-8E00-5F27ED45251F}" type="doc">
      <dgm:prSet loTypeId="urn:microsoft.com/office/officeart/2005/8/layout/hierarchy4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2699E7-1356-3B47-8955-106B6D7187A7}">
      <dgm:prSet phldrT="[Text]"/>
      <dgm:spPr/>
      <dgm:t>
        <a:bodyPr/>
        <a:lstStyle/>
        <a:p>
          <a:r>
            <a:rPr lang="en-US" dirty="0" smtClean="0"/>
            <a:t>Elbow Stability</a:t>
          </a:r>
          <a:endParaRPr lang="en-US" dirty="0"/>
        </a:p>
      </dgm:t>
    </dgm:pt>
    <dgm:pt modelId="{907229C4-C175-644B-B0A0-9B9C92F33056}" type="parTrans" cxnId="{28A2FBD9-348D-0E42-B282-C021BFC99F5C}">
      <dgm:prSet/>
      <dgm:spPr/>
      <dgm:t>
        <a:bodyPr/>
        <a:lstStyle/>
        <a:p>
          <a:endParaRPr lang="en-US"/>
        </a:p>
      </dgm:t>
    </dgm:pt>
    <dgm:pt modelId="{7EF105AD-41D9-E045-9E9E-8E48B0DC7FCB}" type="sibTrans" cxnId="{28A2FBD9-348D-0E42-B282-C021BFC99F5C}">
      <dgm:prSet/>
      <dgm:spPr/>
      <dgm:t>
        <a:bodyPr/>
        <a:lstStyle/>
        <a:p>
          <a:endParaRPr lang="en-US"/>
        </a:p>
      </dgm:t>
    </dgm:pt>
    <dgm:pt modelId="{17CF6AEE-DD87-EE48-8BE8-67EA9201B15C}">
      <dgm:prSet phldrT="[Text]"/>
      <dgm:spPr/>
      <dgm:t>
        <a:bodyPr/>
        <a:lstStyle/>
        <a:p>
          <a:r>
            <a:rPr lang="en-US" dirty="0" smtClean="0"/>
            <a:t>Static</a:t>
          </a:r>
          <a:endParaRPr lang="en-US" dirty="0"/>
        </a:p>
      </dgm:t>
    </dgm:pt>
    <dgm:pt modelId="{C62B1574-0BCD-A245-802A-A03B7C7A30EE}" type="parTrans" cxnId="{F67E2A6C-4716-2C42-B0BF-EEF96BDFEF64}">
      <dgm:prSet/>
      <dgm:spPr/>
      <dgm:t>
        <a:bodyPr/>
        <a:lstStyle/>
        <a:p>
          <a:endParaRPr lang="en-US"/>
        </a:p>
      </dgm:t>
    </dgm:pt>
    <dgm:pt modelId="{0AA9289F-6365-504E-B9CF-46AB86CCBAEC}" type="sibTrans" cxnId="{F67E2A6C-4716-2C42-B0BF-EEF96BDFEF64}">
      <dgm:prSet/>
      <dgm:spPr/>
      <dgm:t>
        <a:bodyPr/>
        <a:lstStyle/>
        <a:p>
          <a:endParaRPr lang="en-US"/>
        </a:p>
      </dgm:t>
    </dgm:pt>
    <dgm:pt modelId="{5E8FEE63-E9B8-084F-AF44-FD2F9BB7C3BC}">
      <dgm:prSet phldrT="[Text]"/>
      <dgm:spPr/>
      <dgm:t>
        <a:bodyPr/>
        <a:lstStyle/>
        <a:p>
          <a:r>
            <a:rPr lang="en-US" dirty="0" smtClean="0"/>
            <a:t>Osseous Constraints</a:t>
          </a:r>
          <a:endParaRPr lang="en-US" dirty="0"/>
        </a:p>
      </dgm:t>
    </dgm:pt>
    <dgm:pt modelId="{3A8B8654-F34E-B54E-A302-F9D9A7C7356F}" type="parTrans" cxnId="{13D6BB56-A681-234B-AA6F-C411BCE5F3F5}">
      <dgm:prSet/>
      <dgm:spPr/>
      <dgm:t>
        <a:bodyPr/>
        <a:lstStyle/>
        <a:p>
          <a:endParaRPr lang="en-US"/>
        </a:p>
      </dgm:t>
    </dgm:pt>
    <dgm:pt modelId="{462D1D4E-E00B-9E46-87C6-43CD4A9D02CC}" type="sibTrans" cxnId="{13D6BB56-A681-234B-AA6F-C411BCE5F3F5}">
      <dgm:prSet/>
      <dgm:spPr/>
      <dgm:t>
        <a:bodyPr/>
        <a:lstStyle/>
        <a:p>
          <a:endParaRPr lang="en-US"/>
        </a:p>
      </dgm:t>
    </dgm:pt>
    <dgm:pt modelId="{EEE5F4B0-9B14-5543-A87C-6431A8A66FE3}">
      <dgm:prSet phldrT="[Text]"/>
      <dgm:spPr/>
      <dgm:t>
        <a:bodyPr/>
        <a:lstStyle/>
        <a:p>
          <a:r>
            <a:rPr lang="en-US" dirty="0" err="1" smtClean="0"/>
            <a:t>Capsuloligamentous</a:t>
          </a:r>
          <a:r>
            <a:rPr lang="en-US" dirty="0" smtClean="0"/>
            <a:t> Constraints</a:t>
          </a:r>
        </a:p>
      </dgm:t>
    </dgm:pt>
    <dgm:pt modelId="{AAC7935C-6EF0-8941-9C8B-F9782F1C7BA2}" type="parTrans" cxnId="{176E9DF5-BE87-914B-8DE5-32852F3F6991}">
      <dgm:prSet/>
      <dgm:spPr/>
      <dgm:t>
        <a:bodyPr/>
        <a:lstStyle/>
        <a:p>
          <a:endParaRPr lang="en-US"/>
        </a:p>
      </dgm:t>
    </dgm:pt>
    <dgm:pt modelId="{DB2EEB4C-EB8D-844E-8FD9-73C2758747AA}" type="sibTrans" cxnId="{176E9DF5-BE87-914B-8DE5-32852F3F6991}">
      <dgm:prSet/>
      <dgm:spPr/>
      <dgm:t>
        <a:bodyPr/>
        <a:lstStyle/>
        <a:p>
          <a:endParaRPr lang="en-US"/>
        </a:p>
      </dgm:t>
    </dgm:pt>
    <dgm:pt modelId="{D27B2B67-BFFD-F642-94E8-8970E745852D}">
      <dgm:prSet phldrT="[Text]"/>
      <dgm:spPr/>
      <dgm:t>
        <a:bodyPr/>
        <a:lstStyle/>
        <a:p>
          <a:r>
            <a:rPr lang="en-US" dirty="0" smtClean="0"/>
            <a:t>Dynamic</a:t>
          </a:r>
          <a:endParaRPr lang="en-US" dirty="0"/>
        </a:p>
      </dgm:t>
    </dgm:pt>
    <dgm:pt modelId="{69FE35E3-BE71-B646-8CC0-44C70A32FEB5}" type="parTrans" cxnId="{A76C9638-9033-6E4C-BE11-9BEBC2329358}">
      <dgm:prSet/>
      <dgm:spPr/>
      <dgm:t>
        <a:bodyPr/>
        <a:lstStyle/>
        <a:p>
          <a:endParaRPr lang="en-US"/>
        </a:p>
      </dgm:t>
    </dgm:pt>
    <dgm:pt modelId="{9A01545A-D15C-AD42-B821-E3BFBD31818A}" type="sibTrans" cxnId="{A76C9638-9033-6E4C-BE11-9BEBC2329358}">
      <dgm:prSet/>
      <dgm:spPr/>
      <dgm:t>
        <a:bodyPr/>
        <a:lstStyle/>
        <a:p>
          <a:endParaRPr lang="en-US"/>
        </a:p>
      </dgm:t>
    </dgm:pt>
    <dgm:pt modelId="{1FA509B4-9889-CF47-A61A-79DA1930ECB6}">
      <dgm:prSet phldrT="[Text]"/>
      <dgm:spPr/>
      <dgm:t>
        <a:bodyPr/>
        <a:lstStyle/>
        <a:p>
          <a:r>
            <a:rPr lang="en-US" dirty="0" smtClean="0"/>
            <a:t>Musculature</a:t>
          </a:r>
          <a:endParaRPr lang="en-US" dirty="0"/>
        </a:p>
      </dgm:t>
    </dgm:pt>
    <dgm:pt modelId="{3754019F-CCFC-0145-8BE1-89FC68AFCBB1}" type="parTrans" cxnId="{2D9546BA-6339-AF43-B9DE-194C8DA232FF}">
      <dgm:prSet/>
      <dgm:spPr/>
      <dgm:t>
        <a:bodyPr/>
        <a:lstStyle/>
        <a:p>
          <a:endParaRPr lang="en-US"/>
        </a:p>
      </dgm:t>
    </dgm:pt>
    <dgm:pt modelId="{DA106154-E2FC-E84B-8526-EF04A7828A33}" type="sibTrans" cxnId="{2D9546BA-6339-AF43-B9DE-194C8DA232FF}">
      <dgm:prSet/>
      <dgm:spPr/>
      <dgm:t>
        <a:bodyPr/>
        <a:lstStyle/>
        <a:p>
          <a:endParaRPr lang="en-US"/>
        </a:p>
      </dgm:t>
    </dgm:pt>
    <dgm:pt modelId="{85E3C32D-3368-0444-A64A-4A06DB3486A2}" type="pres">
      <dgm:prSet presAssocID="{E8418A35-DACA-3D46-8E00-5F27ED4525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9C5768-821B-F34E-89D2-F8DCB7714656}" type="pres">
      <dgm:prSet presAssocID="{DA2699E7-1356-3B47-8955-106B6D7187A7}" presName="vertOne" presStyleCnt="0"/>
      <dgm:spPr/>
    </dgm:pt>
    <dgm:pt modelId="{CA2BE48E-F0E3-3D4E-92E5-9127613F45E0}" type="pres">
      <dgm:prSet presAssocID="{DA2699E7-1356-3B47-8955-106B6D7187A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FE338-1AB2-C945-847E-7D095233D74D}" type="pres">
      <dgm:prSet presAssocID="{DA2699E7-1356-3B47-8955-106B6D7187A7}" presName="parTransOne" presStyleCnt="0"/>
      <dgm:spPr/>
    </dgm:pt>
    <dgm:pt modelId="{F42ED0EC-17CE-4F4F-8075-0146FB60B92C}" type="pres">
      <dgm:prSet presAssocID="{DA2699E7-1356-3B47-8955-106B6D7187A7}" presName="horzOne" presStyleCnt="0"/>
      <dgm:spPr/>
    </dgm:pt>
    <dgm:pt modelId="{C1E850C4-FD10-4448-A4A4-34AE1099335E}" type="pres">
      <dgm:prSet presAssocID="{17CF6AEE-DD87-EE48-8BE8-67EA9201B15C}" presName="vertTwo" presStyleCnt="0"/>
      <dgm:spPr/>
    </dgm:pt>
    <dgm:pt modelId="{FC32AEAD-4BEE-0843-8BA4-DA61493ED64B}" type="pres">
      <dgm:prSet presAssocID="{17CF6AEE-DD87-EE48-8BE8-67EA9201B15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AD7246-F971-8544-96F0-2A9D5221A685}" type="pres">
      <dgm:prSet presAssocID="{17CF6AEE-DD87-EE48-8BE8-67EA9201B15C}" presName="parTransTwo" presStyleCnt="0"/>
      <dgm:spPr/>
    </dgm:pt>
    <dgm:pt modelId="{32CBA5AB-610D-3F43-8B22-957345008665}" type="pres">
      <dgm:prSet presAssocID="{17CF6AEE-DD87-EE48-8BE8-67EA9201B15C}" presName="horzTwo" presStyleCnt="0"/>
      <dgm:spPr/>
    </dgm:pt>
    <dgm:pt modelId="{DB6EBAD9-536D-7B4C-9F9F-9F08A37BBCFA}" type="pres">
      <dgm:prSet presAssocID="{5E8FEE63-E9B8-084F-AF44-FD2F9BB7C3BC}" presName="vertThree" presStyleCnt="0"/>
      <dgm:spPr/>
    </dgm:pt>
    <dgm:pt modelId="{FBE88430-2858-0E4D-B121-AAFBB43B35BD}" type="pres">
      <dgm:prSet presAssocID="{5E8FEE63-E9B8-084F-AF44-FD2F9BB7C3B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8B159-C6F1-2B4B-9DDF-F8D470993C63}" type="pres">
      <dgm:prSet presAssocID="{5E8FEE63-E9B8-084F-AF44-FD2F9BB7C3BC}" presName="horzThree" presStyleCnt="0"/>
      <dgm:spPr/>
    </dgm:pt>
    <dgm:pt modelId="{D0D43BEC-70C1-A74A-A42C-3C4D55C53C79}" type="pres">
      <dgm:prSet presAssocID="{462D1D4E-E00B-9E46-87C6-43CD4A9D02CC}" presName="sibSpaceThree" presStyleCnt="0"/>
      <dgm:spPr/>
    </dgm:pt>
    <dgm:pt modelId="{37CD7314-AC79-5149-8A96-F4EE7BC2EE54}" type="pres">
      <dgm:prSet presAssocID="{EEE5F4B0-9B14-5543-A87C-6431A8A66FE3}" presName="vertThree" presStyleCnt="0"/>
      <dgm:spPr/>
    </dgm:pt>
    <dgm:pt modelId="{89832241-334E-CD4E-89BF-54432A655C25}" type="pres">
      <dgm:prSet presAssocID="{EEE5F4B0-9B14-5543-A87C-6431A8A66FE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A564B-D2F8-DD4B-B3EF-07760A105236}" type="pres">
      <dgm:prSet presAssocID="{EEE5F4B0-9B14-5543-A87C-6431A8A66FE3}" presName="horzThree" presStyleCnt="0"/>
      <dgm:spPr/>
    </dgm:pt>
    <dgm:pt modelId="{310BA69E-4569-A849-BB04-6D2DDB3C1E90}" type="pres">
      <dgm:prSet presAssocID="{0AA9289F-6365-504E-B9CF-46AB86CCBAEC}" presName="sibSpaceTwo" presStyleCnt="0"/>
      <dgm:spPr/>
    </dgm:pt>
    <dgm:pt modelId="{565F451B-7F7B-EA4A-B547-FDAE9DF35886}" type="pres">
      <dgm:prSet presAssocID="{D27B2B67-BFFD-F642-94E8-8970E745852D}" presName="vertTwo" presStyleCnt="0"/>
      <dgm:spPr/>
    </dgm:pt>
    <dgm:pt modelId="{FC718E4E-17F8-9344-A898-11DE6B6DC26F}" type="pres">
      <dgm:prSet presAssocID="{D27B2B67-BFFD-F642-94E8-8970E745852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8DEFE-2A4C-704E-A001-8DA736B1C5ED}" type="pres">
      <dgm:prSet presAssocID="{D27B2B67-BFFD-F642-94E8-8970E745852D}" presName="parTransTwo" presStyleCnt="0"/>
      <dgm:spPr/>
    </dgm:pt>
    <dgm:pt modelId="{CABBBBD4-0193-A545-831D-8EB9A3243124}" type="pres">
      <dgm:prSet presAssocID="{D27B2B67-BFFD-F642-94E8-8970E745852D}" presName="horzTwo" presStyleCnt="0"/>
      <dgm:spPr/>
    </dgm:pt>
    <dgm:pt modelId="{1C520F30-1FB4-8744-A30B-D2273D0F2693}" type="pres">
      <dgm:prSet presAssocID="{1FA509B4-9889-CF47-A61A-79DA1930ECB6}" presName="vertThree" presStyleCnt="0"/>
      <dgm:spPr/>
    </dgm:pt>
    <dgm:pt modelId="{9E350AF4-12A8-2147-B2E7-8994764C0E86}" type="pres">
      <dgm:prSet presAssocID="{1FA509B4-9889-CF47-A61A-79DA1930EC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D32047-B912-C744-B9BC-2D70A0E8435F}" type="pres">
      <dgm:prSet presAssocID="{1FA509B4-9889-CF47-A61A-79DA1930ECB6}" presName="horzThree" presStyleCnt="0"/>
      <dgm:spPr/>
    </dgm:pt>
  </dgm:ptLst>
  <dgm:cxnLst>
    <dgm:cxn modelId="{13D6BB56-A681-234B-AA6F-C411BCE5F3F5}" srcId="{17CF6AEE-DD87-EE48-8BE8-67EA9201B15C}" destId="{5E8FEE63-E9B8-084F-AF44-FD2F9BB7C3BC}" srcOrd="0" destOrd="0" parTransId="{3A8B8654-F34E-B54E-A302-F9D9A7C7356F}" sibTransId="{462D1D4E-E00B-9E46-87C6-43CD4A9D02CC}"/>
    <dgm:cxn modelId="{F67E2A6C-4716-2C42-B0BF-EEF96BDFEF64}" srcId="{DA2699E7-1356-3B47-8955-106B6D7187A7}" destId="{17CF6AEE-DD87-EE48-8BE8-67EA9201B15C}" srcOrd="0" destOrd="0" parTransId="{C62B1574-0BCD-A245-802A-A03B7C7A30EE}" sibTransId="{0AA9289F-6365-504E-B9CF-46AB86CCBAEC}"/>
    <dgm:cxn modelId="{DC0E23EA-7555-D543-98C3-347E0E574DBB}" type="presOf" srcId="{D27B2B67-BFFD-F642-94E8-8970E745852D}" destId="{FC718E4E-17F8-9344-A898-11DE6B6DC26F}" srcOrd="0" destOrd="0" presId="urn:microsoft.com/office/officeart/2005/8/layout/hierarchy4"/>
    <dgm:cxn modelId="{28A2FBD9-348D-0E42-B282-C021BFC99F5C}" srcId="{E8418A35-DACA-3D46-8E00-5F27ED45251F}" destId="{DA2699E7-1356-3B47-8955-106B6D7187A7}" srcOrd="0" destOrd="0" parTransId="{907229C4-C175-644B-B0A0-9B9C92F33056}" sibTransId="{7EF105AD-41D9-E045-9E9E-8E48B0DC7FCB}"/>
    <dgm:cxn modelId="{936665E6-B0C1-1C47-AF05-EA4C36ECBE98}" type="presOf" srcId="{DA2699E7-1356-3B47-8955-106B6D7187A7}" destId="{CA2BE48E-F0E3-3D4E-92E5-9127613F45E0}" srcOrd="0" destOrd="0" presId="urn:microsoft.com/office/officeart/2005/8/layout/hierarchy4"/>
    <dgm:cxn modelId="{2784069A-BB74-8A45-A27E-58205E33AD22}" type="presOf" srcId="{E8418A35-DACA-3D46-8E00-5F27ED45251F}" destId="{85E3C32D-3368-0444-A64A-4A06DB3486A2}" srcOrd="0" destOrd="0" presId="urn:microsoft.com/office/officeart/2005/8/layout/hierarchy4"/>
    <dgm:cxn modelId="{99993D1C-7EB4-744F-9C17-BCAE74CAECCA}" type="presOf" srcId="{1FA509B4-9889-CF47-A61A-79DA1930ECB6}" destId="{9E350AF4-12A8-2147-B2E7-8994764C0E86}" srcOrd="0" destOrd="0" presId="urn:microsoft.com/office/officeart/2005/8/layout/hierarchy4"/>
    <dgm:cxn modelId="{F36DCA3D-CB5B-4B42-B289-DD343E0D4786}" type="presOf" srcId="{5E8FEE63-E9B8-084F-AF44-FD2F9BB7C3BC}" destId="{FBE88430-2858-0E4D-B121-AAFBB43B35BD}" srcOrd="0" destOrd="0" presId="urn:microsoft.com/office/officeart/2005/8/layout/hierarchy4"/>
    <dgm:cxn modelId="{E0C663F7-C30A-A64E-B9F5-24F66554FED4}" type="presOf" srcId="{17CF6AEE-DD87-EE48-8BE8-67EA9201B15C}" destId="{FC32AEAD-4BEE-0843-8BA4-DA61493ED64B}" srcOrd="0" destOrd="0" presId="urn:microsoft.com/office/officeart/2005/8/layout/hierarchy4"/>
    <dgm:cxn modelId="{176E9DF5-BE87-914B-8DE5-32852F3F6991}" srcId="{17CF6AEE-DD87-EE48-8BE8-67EA9201B15C}" destId="{EEE5F4B0-9B14-5543-A87C-6431A8A66FE3}" srcOrd="1" destOrd="0" parTransId="{AAC7935C-6EF0-8941-9C8B-F9782F1C7BA2}" sibTransId="{DB2EEB4C-EB8D-844E-8FD9-73C2758747AA}"/>
    <dgm:cxn modelId="{A76C9638-9033-6E4C-BE11-9BEBC2329358}" srcId="{DA2699E7-1356-3B47-8955-106B6D7187A7}" destId="{D27B2B67-BFFD-F642-94E8-8970E745852D}" srcOrd="1" destOrd="0" parTransId="{69FE35E3-BE71-B646-8CC0-44C70A32FEB5}" sibTransId="{9A01545A-D15C-AD42-B821-E3BFBD31818A}"/>
    <dgm:cxn modelId="{2D9546BA-6339-AF43-B9DE-194C8DA232FF}" srcId="{D27B2B67-BFFD-F642-94E8-8970E745852D}" destId="{1FA509B4-9889-CF47-A61A-79DA1930ECB6}" srcOrd="0" destOrd="0" parTransId="{3754019F-CCFC-0145-8BE1-89FC68AFCBB1}" sibTransId="{DA106154-E2FC-E84B-8526-EF04A7828A33}"/>
    <dgm:cxn modelId="{2F945E94-FFFD-D34B-A5D3-AD1F5A271774}" type="presOf" srcId="{EEE5F4B0-9B14-5543-A87C-6431A8A66FE3}" destId="{89832241-334E-CD4E-89BF-54432A655C25}" srcOrd="0" destOrd="0" presId="urn:microsoft.com/office/officeart/2005/8/layout/hierarchy4"/>
    <dgm:cxn modelId="{AD4FFFB9-2D03-BA4C-A2CD-118AB165526E}" type="presParOf" srcId="{85E3C32D-3368-0444-A64A-4A06DB3486A2}" destId="{DA9C5768-821B-F34E-89D2-F8DCB7714656}" srcOrd="0" destOrd="0" presId="urn:microsoft.com/office/officeart/2005/8/layout/hierarchy4"/>
    <dgm:cxn modelId="{DDB5FBE2-1973-6D4C-93FC-52FDBB07D0A0}" type="presParOf" srcId="{DA9C5768-821B-F34E-89D2-F8DCB7714656}" destId="{CA2BE48E-F0E3-3D4E-92E5-9127613F45E0}" srcOrd="0" destOrd="0" presId="urn:microsoft.com/office/officeart/2005/8/layout/hierarchy4"/>
    <dgm:cxn modelId="{93B862F7-EA03-684B-A9E8-58FD0919701D}" type="presParOf" srcId="{DA9C5768-821B-F34E-89D2-F8DCB7714656}" destId="{624FE338-1AB2-C945-847E-7D095233D74D}" srcOrd="1" destOrd="0" presId="urn:microsoft.com/office/officeart/2005/8/layout/hierarchy4"/>
    <dgm:cxn modelId="{3E826D4E-F673-8C4C-928E-8E3B0F559249}" type="presParOf" srcId="{DA9C5768-821B-F34E-89D2-F8DCB7714656}" destId="{F42ED0EC-17CE-4F4F-8075-0146FB60B92C}" srcOrd="2" destOrd="0" presId="urn:microsoft.com/office/officeart/2005/8/layout/hierarchy4"/>
    <dgm:cxn modelId="{89EE63E5-C1E7-2047-9CD3-5B61800BBF68}" type="presParOf" srcId="{F42ED0EC-17CE-4F4F-8075-0146FB60B92C}" destId="{C1E850C4-FD10-4448-A4A4-34AE1099335E}" srcOrd="0" destOrd="0" presId="urn:microsoft.com/office/officeart/2005/8/layout/hierarchy4"/>
    <dgm:cxn modelId="{5EDB4479-7597-124A-9935-776694AE1BF0}" type="presParOf" srcId="{C1E850C4-FD10-4448-A4A4-34AE1099335E}" destId="{FC32AEAD-4BEE-0843-8BA4-DA61493ED64B}" srcOrd="0" destOrd="0" presId="urn:microsoft.com/office/officeart/2005/8/layout/hierarchy4"/>
    <dgm:cxn modelId="{CAF4561B-AD82-3542-8E32-036629383EF2}" type="presParOf" srcId="{C1E850C4-FD10-4448-A4A4-34AE1099335E}" destId="{8BAD7246-F971-8544-96F0-2A9D5221A685}" srcOrd="1" destOrd="0" presId="urn:microsoft.com/office/officeart/2005/8/layout/hierarchy4"/>
    <dgm:cxn modelId="{8628F2CF-2AA9-D349-9541-FBEFA500D815}" type="presParOf" srcId="{C1E850C4-FD10-4448-A4A4-34AE1099335E}" destId="{32CBA5AB-610D-3F43-8B22-957345008665}" srcOrd="2" destOrd="0" presId="urn:microsoft.com/office/officeart/2005/8/layout/hierarchy4"/>
    <dgm:cxn modelId="{B9355D73-BB45-D84D-9E44-73BD55E1A102}" type="presParOf" srcId="{32CBA5AB-610D-3F43-8B22-957345008665}" destId="{DB6EBAD9-536D-7B4C-9F9F-9F08A37BBCFA}" srcOrd="0" destOrd="0" presId="urn:microsoft.com/office/officeart/2005/8/layout/hierarchy4"/>
    <dgm:cxn modelId="{E2D4EF53-F052-434B-8B5F-43F4D0AB7267}" type="presParOf" srcId="{DB6EBAD9-536D-7B4C-9F9F-9F08A37BBCFA}" destId="{FBE88430-2858-0E4D-B121-AAFBB43B35BD}" srcOrd="0" destOrd="0" presId="urn:microsoft.com/office/officeart/2005/8/layout/hierarchy4"/>
    <dgm:cxn modelId="{B2EA043D-5F12-D64C-A0B6-9EBE79F55946}" type="presParOf" srcId="{DB6EBAD9-536D-7B4C-9F9F-9F08A37BBCFA}" destId="{B078B159-C6F1-2B4B-9DDF-F8D470993C63}" srcOrd="1" destOrd="0" presId="urn:microsoft.com/office/officeart/2005/8/layout/hierarchy4"/>
    <dgm:cxn modelId="{9E29F946-F707-C844-A69A-AFBFAA8D46DE}" type="presParOf" srcId="{32CBA5AB-610D-3F43-8B22-957345008665}" destId="{D0D43BEC-70C1-A74A-A42C-3C4D55C53C79}" srcOrd="1" destOrd="0" presId="urn:microsoft.com/office/officeart/2005/8/layout/hierarchy4"/>
    <dgm:cxn modelId="{96CF955F-E184-B541-9BC3-FE71A04E2438}" type="presParOf" srcId="{32CBA5AB-610D-3F43-8B22-957345008665}" destId="{37CD7314-AC79-5149-8A96-F4EE7BC2EE54}" srcOrd="2" destOrd="0" presId="urn:microsoft.com/office/officeart/2005/8/layout/hierarchy4"/>
    <dgm:cxn modelId="{CC460F23-947A-6F41-8D86-634D51AE041C}" type="presParOf" srcId="{37CD7314-AC79-5149-8A96-F4EE7BC2EE54}" destId="{89832241-334E-CD4E-89BF-54432A655C25}" srcOrd="0" destOrd="0" presId="urn:microsoft.com/office/officeart/2005/8/layout/hierarchy4"/>
    <dgm:cxn modelId="{1D079B39-4B04-984B-931D-78DC481B3CDA}" type="presParOf" srcId="{37CD7314-AC79-5149-8A96-F4EE7BC2EE54}" destId="{A15A564B-D2F8-DD4B-B3EF-07760A105236}" srcOrd="1" destOrd="0" presId="urn:microsoft.com/office/officeart/2005/8/layout/hierarchy4"/>
    <dgm:cxn modelId="{BF8DD8CF-C065-C44A-A80B-5A6B890A899E}" type="presParOf" srcId="{F42ED0EC-17CE-4F4F-8075-0146FB60B92C}" destId="{310BA69E-4569-A849-BB04-6D2DDB3C1E90}" srcOrd="1" destOrd="0" presId="urn:microsoft.com/office/officeart/2005/8/layout/hierarchy4"/>
    <dgm:cxn modelId="{D49709AD-B6D3-574E-97FF-C96139C3C19C}" type="presParOf" srcId="{F42ED0EC-17CE-4F4F-8075-0146FB60B92C}" destId="{565F451B-7F7B-EA4A-B547-FDAE9DF35886}" srcOrd="2" destOrd="0" presId="urn:microsoft.com/office/officeart/2005/8/layout/hierarchy4"/>
    <dgm:cxn modelId="{CFA9DD86-6B48-014B-BA82-00C27B107D62}" type="presParOf" srcId="{565F451B-7F7B-EA4A-B547-FDAE9DF35886}" destId="{FC718E4E-17F8-9344-A898-11DE6B6DC26F}" srcOrd="0" destOrd="0" presId="urn:microsoft.com/office/officeart/2005/8/layout/hierarchy4"/>
    <dgm:cxn modelId="{878E75D7-7E46-AD48-BEA4-DCCA5A9926C2}" type="presParOf" srcId="{565F451B-7F7B-EA4A-B547-FDAE9DF35886}" destId="{9A58DEFE-2A4C-704E-A001-8DA736B1C5ED}" srcOrd="1" destOrd="0" presId="urn:microsoft.com/office/officeart/2005/8/layout/hierarchy4"/>
    <dgm:cxn modelId="{5824B0B2-E19F-1245-A752-BBBB9C108949}" type="presParOf" srcId="{565F451B-7F7B-EA4A-B547-FDAE9DF35886}" destId="{CABBBBD4-0193-A545-831D-8EB9A3243124}" srcOrd="2" destOrd="0" presId="urn:microsoft.com/office/officeart/2005/8/layout/hierarchy4"/>
    <dgm:cxn modelId="{28025F4A-8638-6E42-A17E-4BECF5491DB8}" type="presParOf" srcId="{CABBBBD4-0193-A545-831D-8EB9A3243124}" destId="{1C520F30-1FB4-8744-A30B-D2273D0F2693}" srcOrd="0" destOrd="0" presId="urn:microsoft.com/office/officeart/2005/8/layout/hierarchy4"/>
    <dgm:cxn modelId="{3EBDCFDD-EADC-6243-9815-A93A0861B14C}" type="presParOf" srcId="{1C520F30-1FB4-8744-A30B-D2273D0F2693}" destId="{9E350AF4-12A8-2147-B2E7-8994764C0E86}" srcOrd="0" destOrd="0" presId="urn:microsoft.com/office/officeart/2005/8/layout/hierarchy4"/>
    <dgm:cxn modelId="{05828126-BC02-8B4B-B076-1604D7B0DBB6}" type="presParOf" srcId="{1C520F30-1FB4-8744-A30B-D2273D0F2693}" destId="{63D32047-B912-C744-B9BC-2D70A0E843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BC035-ADB8-0141-BCCB-D2293B97C4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864445-706B-C84C-8DC7-49EA4BE7DA2D}">
      <dgm:prSet phldrT="[Text]"/>
      <dgm:spPr/>
      <dgm:t>
        <a:bodyPr/>
        <a:lstStyle/>
        <a:p>
          <a:r>
            <a:rPr lang="en-US" dirty="0" smtClean="0"/>
            <a:t>Osseous Constraints</a:t>
          </a:r>
          <a:endParaRPr lang="en-US" dirty="0"/>
        </a:p>
      </dgm:t>
    </dgm:pt>
    <dgm:pt modelId="{0DA4D9F0-03E1-5A46-9F61-5CA100542E36}" type="parTrans" cxnId="{46577E86-05BF-A447-BAD7-658E9331A9BE}">
      <dgm:prSet/>
      <dgm:spPr/>
      <dgm:t>
        <a:bodyPr/>
        <a:lstStyle/>
        <a:p>
          <a:endParaRPr lang="en-US"/>
        </a:p>
      </dgm:t>
    </dgm:pt>
    <dgm:pt modelId="{DF2C89C0-0826-9D45-A713-6376108F88E6}" type="sibTrans" cxnId="{46577E86-05BF-A447-BAD7-658E9331A9BE}">
      <dgm:prSet/>
      <dgm:spPr/>
      <dgm:t>
        <a:bodyPr/>
        <a:lstStyle/>
        <a:p>
          <a:endParaRPr lang="en-US"/>
        </a:p>
      </dgm:t>
    </dgm:pt>
    <dgm:pt modelId="{FFCA3756-3871-DD40-82B2-8231A5F44D6F}">
      <dgm:prSet phldrT="[Text]"/>
      <dgm:spPr/>
      <dgm:t>
        <a:bodyPr/>
        <a:lstStyle/>
        <a:p>
          <a:r>
            <a:rPr lang="en-US" dirty="0" err="1" smtClean="0"/>
            <a:t>Ulno</a:t>
          </a:r>
          <a:r>
            <a:rPr lang="en-US" dirty="0" smtClean="0"/>
            <a:t>-Humeral Articulation</a:t>
          </a:r>
          <a:endParaRPr lang="en-US" dirty="0"/>
        </a:p>
      </dgm:t>
    </dgm:pt>
    <dgm:pt modelId="{24C8D7EB-4E42-684A-A274-136CE9BC5292}" type="parTrans" cxnId="{07AEA9BE-ECD8-B74E-916E-F22B4567AA89}">
      <dgm:prSet/>
      <dgm:spPr/>
      <dgm:t>
        <a:bodyPr/>
        <a:lstStyle/>
        <a:p>
          <a:endParaRPr lang="en-US"/>
        </a:p>
      </dgm:t>
    </dgm:pt>
    <dgm:pt modelId="{02CBEA4A-9170-8344-980A-490D14601F11}" type="sibTrans" cxnId="{07AEA9BE-ECD8-B74E-916E-F22B4567AA89}">
      <dgm:prSet/>
      <dgm:spPr/>
      <dgm:t>
        <a:bodyPr/>
        <a:lstStyle/>
        <a:p>
          <a:endParaRPr lang="en-US"/>
        </a:p>
      </dgm:t>
    </dgm:pt>
    <dgm:pt modelId="{9E4CD35A-97F3-DF4A-AA44-0B23385846FA}">
      <dgm:prSet phldrT="[Text]"/>
      <dgm:spPr/>
      <dgm:t>
        <a:bodyPr/>
        <a:lstStyle/>
        <a:p>
          <a:r>
            <a:rPr lang="en-US" dirty="0" smtClean="0"/>
            <a:t>Radio-Humeral Articulation</a:t>
          </a:r>
          <a:endParaRPr lang="en-US" dirty="0"/>
        </a:p>
      </dgm:t>
    </dgm:pt>
    <dgm:pt modelId="{47F1E637-254D-3B41-9611-69707996CD99}" type="parTrans" cxnId="{4AF32618-4476-8B4E-AC75-B914BB1C00CB}">
      <dgm:prSet/>
      <dgm:spPr/>
      <dgm:t>
        <a:bodyPr/>
        <a:lstStyle/>
        <a:p>
          <a:endParaRPr lang="en-US"/>
        </a:p>
      </dgm:t>
    </dgm:pt>
    <dgm:pt modelId="{2BBD3144-2D8B-D640-87BE-6BD43C964469}" type="sibTrans" cxnId="{4AF32618-4476-8B4E-AC75-B914BB1C00CB}">
      <dgm:prSet/>
      <dgm:spPr/>
      <dgm:t>
        <a:bodyPr/>
        <a:lstStyle/>
        <a:p>
          <a:endParaRPr lang="en-US"/>
        </a:p>
      </dgm:t>
    </dgm:pt>
    <dgm:pt modelId="{B353D9FF-299B-2A47-97F9-6472F8688DE9}" type="pres">
      <dgm:prSet presAssocID="{B8ABC035-ADB8-0141-BCCB-D2293B97C4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CBFB4-CA8B-CF4A-8B0F-226C5869BBC4}" type="pres">
      <dgm:prSet presAssocID="{92864445-706B-C84C-8DC7-49EA4BE7DA2D}" presName="root1" presStyleCnt="0"/>
      <dgm:spPr/>
    </dgm:pt>
    <dgm:pt modelId="{BE34CE06-E232-F84C-9F54-EF578937B251}" type="pres">
      <dgm:prSet presAssocID="{92864445-706B-C84C-8DC7-49EA4BE7DA2D}" presName="LevelOneTextNode" presStyleLbl="node0" presStyleIdx="0" presStyleCnt="1" custScaleX="62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190C4-0E1C-BA47-8A88-CAF229B86D00}" type="pres">
      <dgm:prSet presAssocID="{92864445-706B-C84C-8DC7-49EA4BE7DA2D}" presName="level2hierChild" presStyleCnt="0"/>
      <dgm:spPr/>
    </dgm:pt>
    <dgm:pt modelId="{541C134D-C8D4-9F4D-A5A0-6D68CE9CAF7D}" type="pres">
      <dgm:prSet presAssocID="{24C8D7EB-4E42-684A-A274-136CE9BC529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A1361EF-76A0-4B47-8580-3F00016D5404}" type="pres">
      <dgm:prSet presAssocID="{24C8D7EB-4E42-684A-A274-136CE9BC529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55F8873-905C-CD4E-9AB4-831BA1F55E8B}" type="pres">
      <dgm:prSet presAssocID="{FFCA3756-3871-DD40-82B2-8231A5F44D6F}" presName="root2" presStyleCnt="0"/>
      <dgm:spPr/>
    </dgm:pt>
    <dgm:pt modelId="{63AF84DF-264B-1845-8300-F93F39E1D245}" type="pres">
      <dgm:prSet presAssocID="{FFCA3756-3871-DD40-82B2-8231A5F44D6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AD502-8E03-1641-8C22-DF51503ED4B8}" type="pres">
      <dgm:prSet presAssocID="{FFCA3756-3871-DD40-82B2-8231A5F44D6F}" presName="level3hierChild" presStyleCnt="0"/>
      <dgm:spPr/>
    </dgm:pt>
    <dgm:pt modelId="{DD0FB68E-7D00-924F-99FE-297BF9FC7E77}" type="pres">
      <dgm:prSet presAssocID="{47F1E637-254D-3B41-9611-69707996CD9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DB39C66-6361-3F45-AFD5-F46DD31189A5}" type="pres">
      <dgm:prSet presAssocID="{47F1E637-254D-3B41-9611-69707996CD9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97C24D3-E4A9-4D4F-BDEC-6CC1C185E3D3}" type="pres">
      <dgm:prSet presAssocID="{9E4CD35A-97F3-DF4A-AA44-0B23385846FA}" presName="root2" presStyleCnt="0"/>
      <dgm:spPr/>
    </dgm:pt>
    <dgm:pt modelId="{86949AC9-EFCF-AE43-BC25-EC0228CB62DE}" type="pres">
      <dgm:prSet presAssocID="{9E4CD35A-97F3-DF4A-AA44-0B23385846F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906EBC-8FCA-8D47-B170-DC5F953E5D0D}" type="pres">
      <dgm:prSet presAssocID="{9E4CD35A-97F3-DF4A-AA44-0B23385846FA}" presName="level3hierChild" presStyleCnt="0"/>
      <dgm:spPr/>
    </dgm:pt>
  </dgm:ptLst>
  <dgm:cxnLst>
    <dgm:cxn modelId="{82656C16-88FB-2B43-B296-A4CF51992C95}" type="presOf" srcId="{FFCA3756-3871-DD40-82B2-8231A5F44D6F}" destId="{63AF84DF-264B-1845-8300-F93F39E1D245}" srcOrd="0" destOrd="0" presId="urn:microsoft.com/office/officeart/2005/8/layout/hierarchy2"/>
    <dgm:cxn modelId="{4E61B645-C0DD-FC40-8202-04CB1803487A}" type="presOf" srcId="{47F1E637-254D-3B41-9611-69707996CD99}" destId="{ADB39C66-6361-3F45-AFD5-F46DD31189A5}" srcOrd="1" destOrd="0" presId="urn:microsoft.com/office/officeart/2005/8/layout/hierarchy2"/>
    <dgm:cxn modelId="{4E079A46-EFEE-2A4D-9654-EF308F2D3C76}" type="presOf" srcId="{92864445-706B-C84C-8DC7-49EA4BE7DA2D}" destId="{BE34CE06-E232-F84C-9F54-EF578937B251}" srcOrd="0" destOrd="0" presId="urn:microsoft.com/office/officeart/2005/8/layout/hierarchy2"/>
    <dgm:cxn modelId="{46577E86-05BF-A447-BAD7-658E9331A9BE}" srcId="{B8ABC035-ADB8-0141-BCCB-D2293B97C4E4}" destId="{92864445-706B-C84C-8DC7-49EA4BE7DA2D}" srcOrd="0" destOrd="0" parTransId="{0DA4D9F0-03E1-5A46-9F61-5CA100542E36}" sibTransId="{DF2C89C0-0826-9D45-A713-6376108F88E6}"/>
    <dgm:cxn modelId="{42EAA939-F25B-2042-8F5E-F179FFEB120E}" type="presOf" srcId="{B8ABC035-ADB8-0141-BCCB-D2293B97C4E4}" destId="{B353D9FF-299B-2A47-97F9-6472F8688DE9}" srcOrd="0" destOrd="0" presId="urn:microsoft.com/office/officeart/2005/8/layout/hierarchy2"/>
    <dgm:cxn modelId="{07AEA9BE-ECD8-B74E-916E-F22B4567AA89}" srcId="{92864445-706B-C84C-8DC7-49EA4BE7DA2D}" destId="{FFCA3756-3871-DD40-82B2-8231A5F44D6F}" srcOrd="0" destOrd="0" parTransId="{24C8D7EB-4E42-684A-A274-136CE9BC5292}" sibTransId="{02CBEA4A-9170-8344-980A-490D14601F11}"/>
    <dgm:cxn modelId="{7A1F80B0-91CE-7F4A-8014-1BC92FD8B6FF}" type="presOf" srcId="{24C8D7EB-4E42-684A-A274-136CE9BC5292}" destId="{541C134D-C8D4-9F4D-A5A0-6D68CE9CAF7D}" srcOrd="0" destOrd="0" presId="urn:microsoft.com/office/officeart/2005/8/layout/hierarchy2"/>
    <dgm:cxn modelId="{BBF7F861-746C-C642-8005-23172738B019}" type="presOf" srcId="{47F1E637-254D-3B41-9611-69707996CD99}" destId="{DD0FB68E-7D00-924F-99FE-297BF9FC7E77}" srcOrd="0" destOrd="0" presId="urn:microsoft.com/office/officeart/2005/8/layout/hierarchy2"/>
    <dgm:cxn modelId="{EC8F33BC-5F66-6D44-89BC-E22AB28BDFBA}" type="presOf" srcId="{9E4CD35A-97F3-DF4A-AA44-0B23385846FA}" destId="{86949AC9-EFCF-AE43-BC25-EC0228CB62DE}" srcOrd="0" destOrd="0" presId="urn:microsoft.com/office/officeart/2005/8/layout/hierarchy2"/>
    <dgm:cxn modelId="{DAD7B226-2F82-6149-B885-113DEEADBBEB}" type="presOf" srcId="{24C8D7EB-4E42-684A-A274-136CE9BC5292}" destId="{FA1361EF-76A0-4B47-8580-3F00016D5404}" srcOrd="1" destOrd="0" presId="urn:microsoft.com/office/officeart/2005/8/layout/hierarchy2"/>
    <dgm:cxn modelId="{4AF32618-4476-8B4E-AC75-B914BB1C00CB}" srcId="{92864445-706B-C84C-8DC7-49EA4BE7DA2D}" destId="{9E4CD35A-97F3-DF4A-AA44-0B23385846FA}" srcOrd="1" destOrd="0" parTransId="{47F1E637-254D-3B41-9611-69707996CD99}" sibTransId="{2BBD3144-2D8B-D640-87BE-6BD43C964469}"/>
    <dgm:cxn modelId="{899966CD-50F3-0046-B0C6-764F6A20D354}" type="presParOf" srcId="{B353D9FF-299B-2A47-97F9-6472F8688DE9}" destId="{E5ACBFB4-CA8B-CF4A-8B0F-226C5869BBC4}" srcOrd="0" destOrd="0" presId="urn:microsoft.com/office/officeart/2005/8/layout/hierarchy2"/>
    <dgm:cxn modelId="{4DF8DD84-2763-CA45-B6DB-1AC3E441692A}" type="presParOf" srcId="{E5ACBFB4-CA8B-CF4A-8B0F-226C5869BBC4}" destId="{BE34CE06-E232-F84C-9F54-EF578937B251}" srcOrd="0" destOrd="0" presId="urn:microsoft.com/office/officeart/2005/8/layout/hierarchy2"/>
    <dgm:cxn modelId="{00D83C27-40FC-0A40-8632-9474F7594EF7}" type="presParOf" srcId="{E5ACBFB4-CA8B-CF4A-8B0F-226C5869BBC4}" destId="{F5E190C4-0E1C-BA47-8A88-CAF229B86D00}" srcOrd="1" destOrd="0" presId="urn:microsoft.com/office/officeart/2005/8/layout/hierarchy2"/>
    <dgm:cxn modelId="{AF8D840E-4625-9044-B901-4A3BA346EFB3}" type="presParOf" srcId="{F5E190C4-0E1C-BA47-8A88-CAF229B86D00}" destId="{541C134D-C8D4-9F4D-A5A0-6D68CE9CAF7D}" srcOrd="0" destOrd="0" presId="urn:microsoft.com/office/officeart/2005/8/layout/hierarchy2"/>
    <dgm:cxn modelId="{95A47855-AD99-F949-B759-BB1F4C866FF4}" type="presParOf" srcId="{541C134D-C8D4-9F4D-A5A0-6D68CE9CAF7D}" destId="{FA1361EF-76A0-4B47-8580-3F00016D5404}" srcOrd="0" destOrd="0" presId="urn:microsoft.com/office/officeart/2005/8/layout/hierarchy2"/>
    <dgm:cxn modelId="{B19CF8F6-269F-864B-B063-1C8F94C9E594}" type="presParOf" srcId="{F5E190C4-0E1C-BA47-8A88-CAF229B86D00}" destId="{C55F8873-905C-CD4E-9AB4-831BA1F55E8B}" srcOrd="1" destOrd="0" presId="urn:microsoft.com/office/officeart/2005/8/layout/hierarchy2"/>
    <dgm:cxn modelId="{9589E6C5-D5B9-9A4C-9587-3F345A8013CF}" type="presParOf" srcId="{C55F8873-905C-CD4E-9AB4-831BA1F55E8B}" destId="{63AF84DF-264B-1845-8300-F93F39E1D245}" srcOrd="0" destOrd="0" presId="urn:microsoft.com/office/officeart/2005/8/layout/hierarchy2"/>
    <dgm:cxn modelId="{73B832D3-4587-4B43-9B91-AF48E129AE99}" type="presParOf" srcId="{C55F8873-905C-CD4E-9AB4-831BA1F55E8B}" destId="{5F4AD502-8E03-1641-8C22-DF51503ED4B8}" srcOrd="1" destOrd="0" presId="urn:microsoft.com/office/officeart/2005/8/layout/hierarchy2"/>
    <dgm:cxn modelId="{CBA4D428-E837-324A-B586-C9806E8D04C4}" type="presParOf" srcId="{F5E190C4-0E1C-BA47-8A88-CAF229B86D00}" destId="{DD0FB68E-7D00-924F-99FE-297BF9FC7E77}" srcOrd="2" destOrd="0" presId="urn:microsoft.com/office/officeart/2005/8/layout/hierarchy2"/>
    <dgm:cxn modelId="{6CF51B90-8EBD-584A-8C8A-7A8891E4E721}" type="presParOf" srcId="{DD0FB68E-7D00-924F-99FE-297BF9FC7E77}" destId="{ADB39C66-6361-3F45-AFD5-F46DD31189A5}" srcOrd="0" destOrd="0" presId="urn:microsoft.com/office/officeart/2005/8/layout/hierarchy2"/>
    <dgm:cxn modelId="{5B9B556A-A47C-A84B-BBB3-6600694DB9BE}" type="presParOf" srcId="{F5E190C4-0E1C-BA47-8A88-CAF229B86D00}" destId="{197C24D3-E4A9-4D4F-BDEC-6CC1C185E3D3}" srcOrd="3" destOrd="0" presId="urn:microsoft.com/office/officeart/2005/8/layout/hierarchy2"/>
    <dgm:cxn modelId="{592B255E-722F-C441-85D1-0325104C66B4}" type="presParOf" srcId="{197C24D3-E4A9-4D4F-BDEC-6CC1C185E3D3}" destId="{86949AC9-EFCF-AE43-BC25-EC0228CB62DE}" srcOrd="0" destOrd="0" presId="urn:microsoft.com/office/officeart/2005/8/layout/hierarchy2"/>
    <dgm:cxn modelId="{2EBCD29D-FC0F-D54E-96B8-8C6CF1CF9848}" type="presParOf" srcId="{197C24D3-E4A9-4D4F-BDEC-6CC1C185E3D3}" destId="{51906EBC-8FCA-8D47-B170-DC5F953E5D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ABC035-ADB8-0141-BCCB-D2293B97C4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864445-706B-C84C-8DC7-49EA4BE7DA2D}">
      <dgm:prSet phldrT="[Text]"/>
      <dgm:spPr/>
      <dgm:t>
        <a:bodyPr/>
        <a:lstStyle/>
        <a:p>
          <a:r>
            <a:rPr lang="en-US" dirty="0" err="1" smtClean="0"/>
            <a:t>Capsuloligamentous</a:t>
          </a:r>
          <a:r>
            <a:rPr lang="en-US" dirty="0" smtClean="0"/>
            <a:t> constraints</a:t>
          </a:r>
          <a:endParaRPr lang="en-US" dirty="0"/>
        </a:p>
      </dgm:t>
    </dgm:pt>
    <dgm:pt modelId="{0DA4D9F0-03E1-5A46-9F61-5CA100542E36}" type="parTrans" cxnId="{46577E86-05BF-A447-BAD7-658E9331A9BE}">
      <dgm:prSet/>
      <dgm:spPr/>
      <dgm:t>
        <a:bodyPr/>
        <a:lstStyle/>
        <a:p>
          <a:endParaRPr lang="en-US"/>
        </a:p>
      </dgm:t>
    </dgm:pt>
    <dgm:pt modelId="{DF2C89C0-0826-9D45-A713-6376108F88E6}" type="sibTrans" cxnId="{46577E86-05BF-A447-BAD7-658E9331A9BE}">
      <dgm:prSet/>
      <dgm:spPr/>
      <dgm:t>
        <a:bodyPr/>
        <a:lstStyle/>
        <a:p>
          <a:endParaRPr lang="en-US"/>
        </a:p>
      </dgm:t>
    </dgm:pt>
    <dgm:pt modelId="{FFCA3756-3871-DD40-82B2-8231A5F44D6F}">
      <dgm:prSet phldrT="[Text]"/>
      <dgm:spPr/>
      <dgm:t>
        <a:bodyPr/>
        <a:lstStyle/>
        <a:p>
          <a:r>
            <a:rPr lang="en-US" dirty="0" smtClean="0"/>
            <a:t>Medial Collateral Ligament</a:t>
          </a:r>
          <a:endParaRPr lang="en-US" dirty="0"/>
        </a:p>
      </dgm:t>
    </dgm:pt>
    <dgm:pt modelId="{24C8D7EB-4E42-684A-A274-136CE9BC5292}" type="parTrans" cxnId="{07AEA9BE-ECD8-B74E-916E-F22B4567AA89}">
      <dgm:prSet/>
      <dgm:spPr/>
      <dgm:t>
        <a:bodyPr/>
        <a:lstStyle/>
        <a:p>
          <a:endParaRPr lang="en-US"/>
        </a:p>
      </dgm:t>
    </dgm:pt>
    <dgm:pt modelId="{02CBEA4A-9170-8344-980A-490D14601F11}" type="sibTrans" cxnId="{07AEA9BE-ECD8-B74E-916E-F22B4567AA89}">
      <dgm:prSet/>
      <dgm:spPr/>
      <dgm:t>
        <a:bodyPr/>
        <a:lstStyle/>
        <a:p>
          <a:endParaRPr lang="en-US"/>
        </a:p>
      </dgm:t>
    </dgm:pt>
    <dgm:pt modelId="{9E4CD35A-97F3-DF4A-AA44-0B23385846FA}">
      <dgm:prSet phldrT="[Text]"/>
      <dgm:spPr/>
      <dgm:t>
        <a:bodyPr/>
        <a:lstStyle/>
        <a:p>
          <a:r>
            <a:rPr lang="en-US" dirty="0" smtClean="0"/>
            <a:t>Lateral Collateral Ligament</a:t>
          </a:r>
          <a:endParaRPr lang="en-US" dirty="0"/>
        </a:p>
      </dgm:t>
    </dgm:pt>
    <dgm:pt modelId="{47F1E637-254D-3B41-9611-69707996CD99}" type="parTrans" cxnId="{4AF32618-4476-8B4E-AC75-B914BB1C00CB}">
      <dgm:prSet/>
      <dgm:spPr/>
      <dgm:t>
        <a:bodyPr/>
        <a:lstStyle/>
        <a:p>
          <a:endParaRPr lang="en-US"/>
        </a:p>
      </dgm:t>
    </dgm:pt>
    <dgm:pt modelId="{2BBD3144-2D8B-D640-87BE-6BD43C964469}" type="sibTrans" cxnId="{4AF32618-4476-8B4E-AC75-B914BB1C00CB}">
      <dgm:prSet/>
      <dgm:spPr/>
      <dgm:t>
        <a:bodyPr/>
        <a:lstStyle/>
        <a:p>
          <a:endParaRPr lang="en-US"/>
        </a:p>
      </dgm:t>
    </dgm:pt>
    <dgm:pt modelId="{70BDAA10-68E0-EB4D-85C3-0C0CFB239F0A}">
      <dgm:prSet phldrT="[Text]"/>
      <dgm:spPr/>
      <dgm:t>
        <a:bodyPr/>
        <a:lstStyle/>
        <a:p>
          <a:r>
            <a:rPr lang="en-US" dirty="0" smtClean="0"/>
            <a:t>Anterior Capsule</a:t>
          </a:r>
          <a:endParaRPr lang="en-US" dirty="0"/>
        </a:p>
      </dgm:t>
    </dgm:pt>
    <dgm:pt modelId="{139BB6FA-90E6-FB41-8F39-8DB8AF6D2C5E}" type="parTrans" cxnId="{E1E7DDE5-4DCB-2742-B101-3A4D6A6C8C53}">
      <dgm:prSet/>
      <dgm:spPr/>
      <dgm:t>
        <a:bodyPr/>
        <a:lstStyle/>
        <a:p>
          <a:endParaRPr lang="en-US"/>
        </a:p>
      </dgm:t>
    </dgm:pt>
    <dgm:pt modelId="{8E8EA4EF-A17B-3347-8969-5ADB491EC613}" type="sibTrans" cxnId="{E1E7DDE5-4DCB-2742-B101-3A4D6A6C8C53}">
      <dgm:prSet/>
      <dgm:spPr/>
      <dgm:t>
        <a:bodyPr/>
        <a:lstStyle/>
        <a:p>
          <a:endParaRPr lang="en-US"/>
        </a:p>
      </dgm:t>
    </dgm:pt>
    <dgm:pt modelId="{F35EDD87-A1B3-9647-B94D-4C6D83540BE3}">
      <dgm:prSet phldrT="[Text]"/>
      <dgm:spPr/>
      <dgm:t>
        <a:bodyPr/>
        <a:lstStyle/>
        <a:p>
          <a:r>
            <a:rPr lang="en-US" dirty="0" smtClean="0"/>
            <a:t>Posterior Capsule</a:t>
          </a:r>
          <a:endParaRPr lang="en-US" dirty="0"/>
        </a:p>
      </dgm:t>
    </dgm:pt>
    <dgm:pt modelId="{D90AB1DD-F73E-5349-A2E3-0D845F0E3826}" type="parTrans" cxnId="{416A1A0D-DB95-B049-8F59-6684D7AADD02}">
      <dgm:prSet/>
      <dgm:spPr/>
      <dgm:t>
        <a:bodyPr/>
        <a:lstStyle/>
        <a:p>
          <a:endParaRPr lang="en-US"/>
        </a:p>
      </dgm:t>
    </dgm:pt>
    <dgm:pt modelId="{8E88853C-CD6D-914E-B92B-A4536B93C653}" type="sibTrans" cxnId="{416A1A0D-DB95-B049-8F59-6684D7AADD02}">
      <dgm:prSet/>
      <dgm:spPr/>
      <dgm:t>
        <a:bodyPr/>
        <a:lstStyle/>
        <a:p>
          <a:endParaRPr lang="en-US"/>
        </a:p>
      </dgm:t>
    </dgm:pt>
    <dgm:pt modelId="{B353D9FF-299B-2A47-97F9-6472F8688DE9}" type="pres">
      <dgm:prSet presAssocID="{B8ABC035-ADB8-0141-BCCB-D2293B97C4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CBFB4-CA8B-CF4A-8B0F-226C5869BBC4}" type="pres">
      <dgm:prSet presAssocID="{92864445-706B-C84C-8DC7-49EA4BE7DA2D}" presName="root1" presStyleCnt="0"/>
      <dgm:spPr/>
    </dgm:pt>
    <dgm:pt modelId="{BE34CE06-E232-F84C-9F54-EF578937B251}" type="pres">
      <dgm:prSet presAssocID="{92864445-706B-C84C-8DC7-49EA4BE7DA2D}" presName="LevelOneTextNode" presStyleLbl="node0" presStyleIdx="0" presStyleCnt="1" custScaleX="150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190C4-0E1C-BA47-8A88-CAF229B86D00}" type="pres">
      <dgm:prSet presAssocID="{92864445-706B-C84C-8DC7-49EA4BE7DA2D}" presName="level2hierChild" presStyleCnt="0"/>
      <dgm:spPr/>
    </dgm:pt>
    <dgm:pt modelId="{541C134D-C8D4-9F4D-A5A0-6D68CE9CAF7D}" type="pres">
      <dgm:prSet presAssocID="{24C8D7EB-4E42-684A-A274-136CE9BC5292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A1361EF-76A0-4B47-8580-3F00016D5404}" type="pres">
      <dgm:prSet presAssocID="{24C8D7EB-4E42-684A-A274-136CE9BC529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5F8873-905C-CD4E-9AB4-831BA1F55E8B}" type="pres">
      <dgm:prSet presAssocID="{FFCA3756-3871-DD40-82B2-8231A5F44D6F}" presName="root2" presStyleCnt="0"/>
      <dgm:spPr/>
    </dgm:pt>
    <dgm:pt modelId="{63AF84DF-264B-1845-8300-F93F39E1D245}" type="pres">
      <dgm:prSet presAssocID="{FFCA3756-3871-DD40-82B2-8231A5F44D6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AD502-8E03-1641-8C22-DF51503ED4B8}" type="pres">
      <dgm:prSet presAssocID="{FFCA3756-3871-DD40-82B2-8231A5F44D6F}" presName="level3hierChild" presStyleCnt="0"/>
      <dgm:spPr/>
    </dgm:pt>
    <dgm:pt modelId="{DD0FB68E-7D00-924F-99FE-297BF9FC7E77}" type="pres">
      <dgm:prSet presAssocID="{47F1E637-254D-3B41-9611-69707996CD9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DB39C66-6361-3F45-AFD5-F46DD31189A5}" type="pres">
      <dgm:prSet presAssocID="{47F1E637-254D-3B41-9611-69707996CD9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97C24D3-E4A9-4D4F-BDEC-6CC1C185E3D3}" type="pres">
      <dgm:prSet presAssocID="{9E4CD35A-97F3-DF4A-AA44-0B23385846FA}" presName="root2" presStyleCnt="0"/>
      <dgm:spPr/>
    </dgm:pt>
    <dgm:pt modelId="{86949AC9-EFCF-AE43-BC25-EC0228CB62DE}" type="pres">
      <dgm:prSet presAssocID="{9E4CD35A-97F3-DF4A-AA44-0B23385846F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906EBC-8FCA-8D47-B170-DC5F953E5D0D}" type="pres">
      <dgm:prSet presAssocID="{9E4CD35A-97F3-DF4A-AA44-0B23385846FA}" presName="level3hierChild" presStyleCnt="0"/>
      <dgm:spPr/>
    </dgm:pt>
    <dgm:pt modelId="{59C3BCA8-1FE9-6646-BD1F-495411C49F1A}" type="pres">
      <dgm:prSet presAssocID="{139BB6FA-90E6-FB41-8F39-8DB8AF6D2C5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80C91D8-8743-6E45-AF91-5504239AAD9E}" type="pres">
      <dgm:prSet presAssocID="{139BB6FA-90E6-FB41-8F39-8DB8AF6D2C5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3DC6517-D9AB-A343-99BE-3040A22C05B7}" type="pres">
      <dgm:prSet presAssocID="{70BDAA10-68E0-EB4D-85C3-0C0CFB239F0A}" presName="root2" presStyleCnt="0"/>
      <dgm:spPr/>
    </dgm:pt>
    <dgm:pt modelId="{248AB825-854D-A341-929D-A64F538A5D1B}" type="pres">
      <dgm:prSet presAssocID="{70BDAA10-68E0-EB4D-85C3-0C0CFB239F0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18F192-4B0C-8747-84D5-0E5F1B1D7EF7}" type="pres">
      <dgm:prSet presAssocID="{70BDAA10-68E0-EB4D-85C3-0C0CFB239F0A}" presName="level3hierChild" presStyleCnt="0"/>
      <dgm:spPr/>
    </dgm:pt>
    <dgm:pt modelId="{3CD4927A-030A-C64B-B70D-814F1CC76721}" type="pres">
      <dgm:prSet presAssocID="{D90AB1DD-F73E-5349-A2E3-0D845F0E3826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207451E-0F8F-A149-BFCC-D6F2291517A8}" type="pres">
      <dgm:prSet presAssocID="{D90AB1DD-F73E-5349-A2E3-0D845F0E382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07B23CE-0E5B-A143-BA2B-8AAD0AE977E8}" type="pres">
      <dgm:prSet presAssocID="{F35EDD87-A1B3-9647-B94D-4C6D83540BE3}" presName="root2" presStyleCnt="0"/>
      <dgm:spPr/>
    </dgm:pt>
    <dgm:pt modelId="{D10D02B5-0DE4-D247-A4B9-82D9CC69161A}" type="pres">
      <dgm:prSet presAssocID="{F35EDD87-A1B3-9647-B94D-4C6D83540BE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F2BE4-F921-D549-9896-63953C551F2F}" type="pres">
      <dgm:prSet presAssocID="{F35EDD87-A1B3-9647-B94D-4C6D83540BE3}" presName="level3hierChild" presStyleCnt="0"/>
      <dgm:spPr/>
    </dgm:pt>
  </dgm:ptLst>
  <dgm:cxnLst>
    <dgm:cxn modelId="{FBD8B8B8-0F56-3B4A-9F72-EB68442891BC}" type="presOf" srcId="{139BB6FA-90E6-FB41-8F39-8DB8AF6D2C5E}" destId="{59C3BCA8-1FE9-6646-BD1F-495411C49F1A}" srcOrd="0" destOrd="0" presId="urn:microsoft.com/office/officeart/2005/8/layout/hierarchy2"/>
    <dgm:cxn modelId="{968491B1-C606-BB45-BB22-013595AF2D9A}" type="presOf" srcId="{F35EDD87-A1B3-9647-B94D-4C6D83540BE3}" destId="{D10D02B5-0DE4-D247-A4B9-82D9CC69161A}" srcOrd="0" destOrd="0" presId="urn:microsoft.com/office/officeart/2005/8/layout/hierarchy2"/>
    <dgm:cxn modelId="{83364BA8-44D9-7149-9B99-50AB485CCE32}" type="presOf" srcId="{47F1E637-254D-3B41-9611-69707996CD99}" destId="{DD0FB68E-7D00-924F-99FE-297BF9FC7E77}" srcOrd="0" destOrd="0" presId="urn:microsoft.com/office/officeart/2005/8/layout/hierarchy2"/>
    <dgm:cxn modelId="{F5DC16C5-FD5F-6F4E-8C95-7C679F608A61}" type="presOf" srcId="{FFCA3756-3871-DD40-82B2-8231A5F44D6F}" destId="{63AF84DF-264B-1845-8300-F93F39E1D245}" srcOrd="0" destOrd="0" presId="urn:microsoft.com/office/officeart/2005/8/layout/hierarchy2"/>
    <dgm:cxn modelId="{5A88A39B-7600-A04E-8914-7D1835A763B9}" type="presOf" srcId="{70BDAA10-68E0-EB4D-85C3-0C0CFB239F0A}" destId="{248AB825-854D-A341-929D-A64F538A5D1B}" srcOrd="0" destOrd="0" presId="urn:microsoft.com/office/officeart/2005/8/layout/hierarchy2"/>
    <dgm:cxn modelId="{4AF32618-4476-8B4E-AC75-B914BB1C00CB}" srcId="{92864445-706B-C84C-8DC7-49EA4BE7DA2D}" destId="{9E4CD35A-97F3-DF4A-AA44-0B23385846FA}" srcOrd="1" destOrd="0" parTransId="{47F1E637-254D-3B41-9611-69707996CD99}" sibTransId="{2BBD3144-2D8B-D640-87BE-6BD43C964469}"/>
    <dgm:cxn modelId="{46577E86-05BF-A447-BAD7-658E9331A9BE}" srcId="{B8ABC035-ADB8-0141-BCCB-D2293B97C4E4}" destId="{92864445-706B-C84C-8DC7-49EA4BE7DA2D}" srcOrd="0" destOrd="0" parTransId="{0DA4D9F0-03E1-5A46-9F61-5CA100542E36}" sibTransId="{DF2C89C0-0826-9D45-A713-6376108F88E6}"/>
    <dgm:cxn modelId="{416A1A0D-DB95-B049-8F59-6684D7AADD02}" srcId="{92864445-706B-C84C-8DC7-49EA4BE7DA2D}" destId="{F35EDD87-A1B3-9647-B94D-4C6D83540BE3}" srcOrd="3" destOrd="0" parTransId="{D90AB1DD-F73E-5349-A2E3-0D845F0E3826}" sibTransId="{8E88853C-CD6D-914E-B92B-A4536B93C653}"/>
    <dgm:cxn modelId="{00A48508-2073-5545-954C-9FCC49B04DBA}" type="presOf" srcId="{24C8D7EB-4E42-684A-A274-136CE9BC5292}" destId="{FA1361EF-76A0-4B47-8580-3F00016D5404}" srcOrd="1" destOrd="0" presId="urn:microsoft.com/office/officeart/2005/8/layout/hierarchy2"/>
    <dgm:cxn modelId="{1F75B9F9-D345-0147-B264-D522449849F4}" type="presOf" srcId="{47F1E637-254D-3B41-9611-69707996CD99}" destId="{ADB39C66-6361-3F45-AFD5-F46DD31189A5}" srcOrd="1" destOrd="0" presId="urn:microsoft.com/office/officeart/2005/8/layout/hierarchy2"/>
    <dgm:cxn modelId="{5C758CD7-A821-E948-B4BA-185C5C1A6FCA}" type="presOf" srcId="{D90AB1DD-F73E-5349-A2E3-0D845F0E3826}" destId="{E207451E-0F8F-A149-BFCC-D6F2291517A8}" srcOrd="1" destOrd="0" presId="urn:microsoft.com/office/officeart/2005/8/layout/hierarchy2"/>
    <dgm:cxn modelId="{F9FA7AA4-8A15-0246-BB08-903CCBDB9537}" type="presOf" srcId="{24C8D7EB-4E42-684A-A274-136CE9BC5292}" destId="{541C134D-C8D4-9F4D-A5A0-6D68CE9CAF7D}" srcOrd="0" destOrd="0" presId="urn:microsoft.com/office/officeart/2005/8/layout/hierarchy2"/>
    <dgm:cxn modelId="{E1E7DDE5-4DCB-2742-B101-3A4D6A6C8C53}" srcId="{92864445-706B-C84C-8DC7-49EA4BE7DA2D}" destId="{70BDAA10-68E0-EB4D-85C3-0C0CFB239F0A}" srcOrd="2" destOrd="0" parTransId="{139BB6FA-90E6-FB41-8F39-8DB8AF6D2C5E}" sibTransId="{8E8EA4EF-A17B-3347-8969-5ADB491EC613}"/>
    <dgm:cxn modelId="{9F7BC0A3-34E5-A647-84B8-75C614749528}" type="presOf" srcId="{B8ABC035-ADB8-0141-BCCB-D2293B97C4E4}" destId="{B353D9FF-299B-2A47-97F9-6472F8688DE9}" srcOrd="0" destOrd="0" presId="urn:microsoft.com/office/officeart/2005/8/layout/hierarchy2"/>
    <dgm:cxn modelId="{E054165B-46B2-5C47-99D6-7D72401784D3}" type="presOf" srcId="{D90AB1DD-F73E-5349-A2E3-0D845F0E3826}" destId="{3CD4927A-030A-C64B-B70D-814F1CC76721}" srcOrd="0" destOrd="0" presId="urn:microsoft.com/office/officeart/2005/8/layout/hierarchy2"/>
    <dgm:cxn modelId="{19C180D4-47FE-6E4E-A6BC-F0BBC8677E7B}" type="presOf" srcId="{9E4CD35A-97F3-DF4A-AA44-0B23385846FA}" destId="{86949AC9-EFCF-AE43-BC25-EC0228CB62DE}" srcOrd="0" destOrd="0" presId="urn:microsoft.com/office/officeart/2005/8/layout/hierarchy2"/>
    <dgm:cxn modelId="{502794E2-EFD7-2C49-89E8-90F3C78E82D4}" type="presOf" srcId="{92864445-706B-C84C-8DC7-49EA4BE7DA2D}" destId="{BE34CE06-E232-F84C-9F54-EF578937B251}" srcOrd="0" destOrd="0" presId="urn:microsoft.com/office/officeart/2005/8/layout/hierarchy2"/>
    <dgm:cxn modelId="{A8D66D76-AADB-824B-9426-AF7895257200}" type="presOf" srcId="{139BB6FA-90E6-FB41-8F39-8DB8AF6D2C5E}" destId="{880C91D8-8743-6E45-AF91-5504239AAD9E}" srcOrd="1" destOrd="0" presId="urn:microsoft.com/office/officeart/2005/8/layout/hierarchy2"/>
    <dgm:cxn modelId="{07AEA9BE-ECD8-B74E-916E-F22B4567AA89}" srcId="{92864445-706B-C84C-8DC7-49EA4BE7DA2D}" destId="{FFCA3756-3871-DD40-82B2-8231A5F44D6F}" srcOrd="0" destOrd="0" parTransId="{24C8D7EB-4E42-684A-A274-136CE9BC5292}" sibTransId="{02CBEA4A-9170-8344-980A-490D14601F11}"/>
    <dgm:cxn modelId="{5964267A-D47D-6E44-B528-07E9E35596BC}" type="presParOf" srcId="{B353D9FF-299B-2A47-97F9-6472F8688DE9}" destId="{E5ACBFB4-CA8B-CF4A-8B0F-226C5869BBC4}" srcOrd="0" destOrd="0" presId="urn:microsoft.com/office/officeart/2005/8/layout/hierarchy2"/>
    <dgm:cxn modelId="{27BBC462-C1DE-A446-ADCB-AE04AFD554A5}" type="presParOf" srcId="{E5ACBFB4-CA8B-CF4A-8B0F-226C5869BBC4}" destId="{BE34CE06-E232-F84C-9F54-EF578937B251}" srcOrd="0" destOrd="0" presId="urn:microsoft.com/office/officeart/2005/8/layout/hierarchy2"/>
    <dgm:cxn modelId="{1498CF2D-1CBE-7F47-8303-B22D56A243BB}" type="presParOf" srcId="{E5ACBFB4-CA8B-CF4A-8B0F-226C5869BBC4}" destId="{F5E190C4-0E1C-BA47-8A88-CAF229B86D00}" srcOrd="1" destOrd="0" presId="urn:microsoft.com/office/officeart/2005/8/layout/hierarchy2"/>
    <dgm:cxn modelId="{580D60C8-FE47-4C48-9338-DAB571952E90}" type="presParOf" srcId="{F5E190C4-0E1C-BA47-8A88-CAF229B86D00}" destId="{541C134D-C8D4-9F4D-A5A0-6D68CE9CAF7D}" srcOrd="0" destOrd="0" presId="urn:microsoft.com/office/officeart/2005/8/layout/hierarchy2"/>
    <dgm:cxn modelId="{471671E8-3535-6A46-AE37-94673414F631}" type="presParOf" srcId="{541C134D-C8D4-9F4D-A5A0-6D68CE9CAF7D}" destId="{FA1361EF-76A0-4B47-8580-3F00016D5404}" srcOrd="0" destOrd="0" presId="urn:microsoft.com/office/officeart/2005/8/layout/hierarchy2"/>
    <dgm:cxn modelId="{E73BADB0-E401-7241-B267-9A5A5C9D662D}" type="presParOf" srcId="{F5E190C4-0E1C-BA47-8A88-CAF229B86D00}" destId="{C55F8873-905C-CD4E-9AB4-831BA1F55E8B}" srcOrd="1" destOrd="0" presId="urn:microsoft.com/office/officeart/2005/8/layout/hierarchy2"/>
    <dgm:cxn modelId="{7A6B93F3-9657-A245-952E-E64AE79835F1}" type="presParOf" srcId="{C55F8873-905C-CD4E-9AB4-831BA1F55E8B}" destId="{63AF84DF-264B-1845-8300-F93F39E1D245}" srcOrd="0" destOrd="0" presId="urn:microsoft.com/office/officeart/2005/8/layout/hierarchy2"/>
    <dgm:cxn modelId="{2812768E-07AA-964A-840D-2AA1DAEE2FE6}" type="presParOf" srcId="{C55F8873-905C-CD4E-9AB4-831BA1F55E8B}" destId="{5F4AD502-8E03-1641-8C22-DF51503ED4B8}" srcOrd="1" destOrd="0" presId="urn:microsoft.com/office/officeart/2005/8/layout/hierarchy2"/>
    <dgm:cxn modelId="{9960C047-6BB8-8943-8F9D-1B63898E4A79}" type="presParOf" srcId="{F5E190C4-0E1C-BA47-8A88-CAF229B86D00}" destId="{DD0FB68E-7D00-924F-99FE-297BF9FC7E77}" srcOrd="2" destOrd="0" presId="urn:microsoft.com/office/officeart/2005/8/layout/hierarchy2"/>
    <dgm:cxn modelId="{587BF983-3D06-DB4D-A267-D95A0215CF23}" type="presParOf" srcId="{DD0FB68E-7D00-924F-99FE-297BF9FC7E77}" destId="{ADB39C66-6361-3F45-AFD5-F46DD31189A5}" srcOrd="0" destOrd="0" presId="urn:microsoft.com/office/officeart/2005/8/layout/hierarchy2"/>
    <dgm:cxn modelId="{E02BA4A3-F2A3-3F40-9FAA-DF63BBB605B8}" type="presParOf" srcId="{F5E190C4-0E1C-BA47-8A88-CAF229B86D00}" destId="{197C24D3-E4A9-4D4F-BDEC-6CC1C185E3D3}" srcOrd="3" destOrd="0" presId="urn:microsoft.com/office/officeart/2005/8/layout/hierarchy2"/>
    <dgm:cxn modelId="{B8ACA0E8-9B5E-1C4F-B202-73430C295D02}" type="presParOf" srcId="{197C24D3-E4A9-4D4F-BDEC-6CC1C185E3D3}" destId="{86949AC9-EFCF-AE43-BC25-EC0228CB62DE}" srcOrd="0" destOrd="0" presId="urn:microsoft.com/office/officeart/2005/8/layout/hierarchy2"/>
    <dgm:cxn modelId="{64CF11EF-B39A-3F4F-831A-EA88CA388FD9}" type="presParOf" srcId="{197C24D3-E4A9-4D4F-BDEC-6CC1C185E3D3}" destId="{51906EBC-8FCA-8D47-B170-DC5F953E5D0D}" srcOrd="1" destOrd="0" presId="urn:microsoft.com/office/officeart/2005/8/layout/hierarchy2"/>
    <dgm:cxn modelId="{59B14BDD-C619-D848-9DBA-A55300C1701A}" type="presParOf" srcId="{F5E190C4-0E1C-BA47-8A88-CAF229B86D00}" destId="{59C3BCA8-1FE9-6646-BD1F-495411C49F1A}" srcOrd="4" destOrd="0" presId="urn:microsoft.com/office/officeart/2005/8/layout/hierarchy2"/>
    <dgm:cxn modelId="{6017194A-BAC4-3749-AED4-A6733C0CEC70}" type="presParOf" srcId="{59C3BCA8-1FE9-6646-BD1F-495411C49F1A}" destId="{880C91D8-8743-6E45-AF91-5504239AAD9E}" srcOrd="0" destOrd="0" presId="urn:microsoft.com/office/officeart/2005/8/layout/hierarchy2"/>
    <dgm:cxn modelId="{5C171F4C-FECF-1B45-A54B-C64738E3BA79}" type="presParOf" srcId="{F5E190C4-0E1C-BA47-8A88-CAF229B86D00}" destId="{13DC6517-D9AB-A343-99BE-3040A22C05B7}" srcOrd="5" destOrd="0" presId="urn:microsoft.com/office/officeart/2005/8/layout/hierarchy2"/>
    <dgm:cxn modelId="{57B6C185-A209-7641-9C32-7AD37DF2B137}" type="presParOf" srcId="{13DC6517-D9AB-A343-99BE-3040A22C05B7}" destId="{248AB825-854D-A341-929D-A64F538A5D1B}" srcOrd="0" destOrd="0" presId="urn:microsoft.com/office/officeart/2005/8/layout/hierarchy2"/>
    <dgm:cxn modelId="{8F336485-D3C3-0444-9621-E39AAFD8BD7D}" type="presParOf" srcId="{13DC6517-D9AB-A343-99BE-3040A22C05B7}" destId="{9918F192-4B0C-8747-84D5-0E5F1B1D7EF7}" srcOrd="1" destOrd="0" presId="urn:microsoft.com/office/officeart/2005/8/layout/hierarchy2"/>
    <dgm:cxn modelId="{38011D55-2EBB-4A4F-B78F-9FCED30115F1}" type="presParOf" srcId="{F5E190C4-0E1C-BA47-8A88-CAF229B86D00}" destId="{3CD4927A-030A-C64B-B70D-814F1CC76721}" srcOrd="6" destOrd="0" presId="urn:microsoft.com/office/officeart/2005/8/layout/hierarchy2"/>
    <dgm:cxn modelId="{351A410C-ECD3-E044-90A0-3E31D402DE4D}" type="presParOf" srcId="{3CD4927A-030A-C64B-B70D-814F1CC76721}" destId="{E207451E-0F8F-A149-BFCC-D6F2291517A8}" srcOrd="0" destOrd="0" presId="urn:microsoft.com/office/officeart/2005/8/layout/hierarchy2"/>
    <dgm:cxn modelId="{C77C7393-BFD5-854C-BFAB-3074E41A59BA}" type="presParOf" srcId="{F5E190C4-0E1C-BA47-8A88-CAF229B86D00}" destId="{F07B23CE-0E5B-A143-BA2B-8AAD0AE977E8}" srcOrd="7" destOrd="0" presId="urn:microsoft.com/office/officeart/2005/8/layout/hierarchy2"/>
    <dgm:cxn modelId="{68192859-3125-7844-87B3-ED64394FCD3C}" type="presParOf" srcId="{F07B23CE-0E5B-A143-BA2B-8AAD0AE977E8}" destId="{D10D02B5-0DE4-D247-A4B9-82D9CC69161A}" srcOrd="0" destOrd="0" presId="urn:microsoft.com/office/officeart/2005/8/layout/hierarchy2"/>
    <dgm:cxn modelId="{B4387054-B4A2-8243-AE35-17EE8B281BBB}" type="presParOf" srcId="{F07B23CE-0E5B-A143-BA2B-8AAD0AE977E8}" destId="{C2DF2BE4-F921-D549-9896-63953C551F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ABC035-ADB8-0141-BCCB-D2293B97C4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864445-706B-C84C-8DC7-49EA4BE7DA2D}">
      <dgm:prSet phldrT="[Text]"/>
      <dgm:spPr/>
      <dgm:t>
        <a:bodyPr/>
        <a:lstStyle/>
        <a:p>
          <a:r>
            <a:rPr lang="en-US" dirty="0" smtClean="0"/>
            <a:t>Muscular </a:t>
          </a:r>
          <a:r>
            <a:rPr lang="en-US" dirty="0" err="1" smtClean="0"/>
            <a:t>Stabilisers</a:t>
          </a:r>
          <a:endParaRPr lang="en-US" dirty="0"/>
        </a:p>
      </dgm:t>
    </dgm:pt>
    <dgm:pt modelId="{0DA4D9F0-03E1-5A46-9F61-5CA100542E36}" type="parTrans" cxnId="{46577E86-05BF-A447-BAD7-658E9331A9BE}">
      <dgm:prSet/>
      <dgm:spPr/>
      <dgm:t>
        <a:bodyPr/>
        <a:lstStyle/>
        <a:p>
          <a:endParaRPr lang="en-US"/>
        </a:p>
      </dgm:t>
    </dgm:pt>
    <dgm:pt modelId="{DF2C89C0-0826-9D45-A713-6376108F88E6}" type="sibTrans" cxnId="{46577E86-05BF-A447-BAD7-658E9331A9BE}">
      <dgm:prSet/>
      <dgm:spPr/>
      <dgm:t>
        <a:bodyPr/>
        <a:lstStyle/>
        <a:p>
          <a:endParaRPr lang="en-US"/>
        </a:p>
      </dgm:t>
    </dgm:pt>
    <dgm:pt modelId="{FFCA3756-3871-DD40-82B2-8231A5F44D6F}">
      <dgm:prSet phldrT="[Text]"/>
      <dgm:spPr/>
      <dgm:t>
        <a:bodyPr/>
        <a:lstStyle/>
        <a:p>
          <a:r>
            <a:rPr lang="en-US" dirty="0" smtClean="0"/>
            <a:t>Flexors</a:t>
          </a:r>
          <a:endParaRPr lang="en-US" dirty="0"/>
        </a:p>
      </dgm:t>
    </dgm:pt>
    <dgm:pt modelId="{24C8D7EB-4E42-684A-A274-136CE9BC5292}" type="parTrans" cxnId="{07AEA9BE-ECD8-B74E-916E-F22B4567AA89}">
      <dgm:prSet/>
      <dgm:spPr/>
      <dgm:t>
        <a:bodyPr/>
        <a:lstStyle/>
        <a:p>
          <a:endParaRPr lang="en-US"/>
        </a:p>
      </dgm:t>
    </dgm:pt>
    <dgm:pt modelId="{02CBEA4A-9170-8344-980A-490D14601F11}" type="sibTrans" cxnId="{07AEA9BE-ECD8-B74E-916E-F22B4567AA89}">
      <dgm:prSet/>
      <dgm:spPr/>
      <dgm:t>
        <a:bodyPr/>
        <a:lstStyle/>
        <a:p>
          <a:endParaRPr lang="en-US"/>
        </a:p>
      </dgm:t>
    </dgm:pt>
    <dgm:pt modelId="{9E4CD35A-97F3-DF4A-AA44-0B23385846FA}">
      <dgm:prSet phldrT="[Text]"/>
      <dgm:spPr/>
      <dgm:t>
        <a:bodyPr/>
        <a:lstStyle/>
        <a:p>
          <a:r>
            <a:rPr lang="en-US" dirty="0" smtClean="0"/>
            <a:t>Extensors</a:t>
          </a:r>
          <a:endParaRPr lang="en-US" dirty="0"/>
        </a:p>
      </dgm:t>
    </dgm:pt>
    <dgm:pt modelId="{47F1E637-254D-3B41-9611-69707996CD99}" type="parTrans" cxnId="{4AF32618-4476-8B4E-AC75-B914BB1C00CB}">
      <dgm:prSet/>
      <dgm:spPr/>
      <dgm:t>
        <a:bodyPr/>
        <a:lstStyle/>
        <a:p>
          <a:endParaRPr lang="en-US"/>
        </a:p>
      </dgm:t>
    </dgm:pt>
    <dgm:pt modelId="{2BBD3144-2D8B-D640-87BE-6BD43C964469}" type="sibTrans" cxnId="{4AF32618-4476-8B4E-AC75-B914BB1C00CB}">
      <dgm:prSet/>
      <dgm:spPr/>
      <dgm:t>
        <a:bodyPr/>
        <a:lstStyle/>
        <a:p>
          <a:endParaRPr lang="en-US"/>
        </a:p>
      </dgm:t>
    </dgm:pt>
    <dgm:pt modelId="{70BDAA10-68E0-EB4D-85C3-0C0CFB239F0A}">
      <dgm:prSet phldrT="[Text]"/>
      <dgm:spPr/>
      <dgm:t>
        <a:bodyPr/>
        <a:lstStyle/>
        <a:p>
          <a:r>
            <a:rPr lang="en-US" dirty="0" err="1" smtClean="0"/>
            <a:t>Pronators</a:t>
          </a:r>
          <a:endParaRPr lang="en-US" dirty="0"/>
        </a:p>
      </dgm:t>
    </dgm:pt>
    <dgm:pt modelId="{139BB6FA-90E6-FB41-8F39-8DB8AF6D2C5E}" type="parTrans" cxnId="{E1E7DDE5-4DCB-2742-B101-3A4D6A6C8C53}">
      <dgm:prSet/>
      <dgm:spPr/>
      <dgm:t>
        <a:bodyPr/>
        <a:lstStyle/>
        <a:p>
          <a:endParaRPr lang="en-US"/>
        </a:p>
      </dgm:t>
    </dgm:pt>
    <dgm:pt modelId="{8E8EA4EF-A17B-3347-8969-5ADB491EC613}" type="sibTrans" cxnId="{E1E7DDE5-4DCB-2742-B101-3A4D6A6C8C53}">
      <dgm:prSet/>
      <dgm:spPr/>
      <dgm:t>
        <a:bodyPr/>
        <a:lstStyle/>
        <a:p>
          <a:endParaRPr lang="en-US"/>
        </a:p>
      </dgm:t>
    </dgm:pt>
    <dgm:pt modelId="{213D4C54-9D87-E94E-B8E7-B07D3DD919DA}">
      <dgm:prSet phldrT="[Text]"/>
      <dgm:spPr/>
      <dgm:t>
        <a:bodyPr/>
        <a:lstStyle/>
        <a:p>
          <a:r>
            <a:rPr lang="en-US" dirty="0" err="1" smtClean="0"/>
            <a:t>Supinators</a:t>
          </a:r>
          <a:endParaRPr lang="en-US" dirty="0"/>
        </a:p>
      </dgm:t>
    </dgm:pt>
    <dgm:pt modelId="{EDFB81FE-E70A-0043-AB50-FDEE0AB35C4E}" type="parTrans" cxnId="{6D9DA564-6F4E-1045-BEDB-17FDA54FED84}">
      <dgm:prSet/>
      <dgm:spPr/>
      <dgm:t>
        <a:bodyPr/>
        <a:lstStyle/>
        <a:p>
          <a:endParaRPr lang="en-US"/>
        </a:p>
      </dgm:t>
    </dgm:pt>
    <dgm:pt modelId="{CE397AB6-819E-8346-9CC1-B05F605BAE7A}" type="sibTrans" cxnId="{6D9DA564-6F4E-1045-BEDB-17FDA54FED84}">
      <dgm:prSet/>
      <dgm:spPr/>
      <dgm:t>
        <a:bodyPr/>
        <a:lstStyle/>
        <a:p>
          <a:endParaRPr lang="en-US"/>
        </a:p>
      </dgm:t>
    </dgm:pt>
    <dgm:pt modelId="{B353D9FF-299B-2A47-97F9-6472F8688DE9}" type="pres">
      <dgm:prSet presAssocID="{B8ABC035-ADB8-0141-BCCB-D2293B97C4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CBFB4-CA8B-CF4A-8B0F-226C5869BBC4}" type="pres">
      <dgm:prSet presAssocID="{92864445-706B-C84C-8DC7-49EA4BE7DA2D}" presName="root1" presStyleCnt="0"/>
      <dgm:spPr/>
    </dgm:pt>
    <dgm:pt modelId="{BE34CE06-E232-F84C-9F54-EF578937B251}" type="pres">
      <dgm:prSet presAssocID="{92864445-706B-C84C-8DC7-49EA4BE7DA2D}" presName="LevelOneTextNode" presStyleLbl="node0" presStyleIdx="0" presStyleCnt="1" custScaleX="149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190C4-0E1C-BA47-8A88-CAF229B86D00}" type="pres">
      <dgm:prSet presAssocID="{92864445-706B-C84C-8DC7-49EA4BE7DA2D}" presName="level2hierChild" presStyleCnt="0"/>
      <dgm:spPr/>
    </dgm:pt>
    <dgm:pt modelId="{541C134D-C8D4-9F4D-A5A0-6D68CE9CAF7D}" type="pres">
      <dgm:prSet presAssocID="{24C8D7EB-4E42-684A-A274-136CE9BC5292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A1361EF-76A0-4B47-8580-3F00016D5404}" type="pres">
      <dgm:prSet presAssocID="{24C8D7EB-4E42-684A-A274-136CE9BC529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5F8873-905C-CD4E-9AB4-831BA1F55E8B}" type="pres">
      <dgm:prSet presAssocID="{FFCA3756-3871-DD40-82B2-8231A5F44D6F}" presName="root2" presStyleCnt="0"/>
      <dgm:spPr/>
    </dgm:pt>
    <dgm:pt modelId="{63AF84DF-264B-1845-8300-F93F39E1D245}" type="pres">
      <dgm:prSet presAssocID="{FFCA3756-3871-DD40-82B2-8231A5F44D6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AD502-8E03-1641-8C22-DF51503ED4B8}" type="pres">
      <dgm:prSet presAssocID="{FFCA3756-3871-DD40-82B2-8231A5F44D6F}" presName="level3hierChild" presStyleCnt="0"/>
      <dgm:spPr/>
    </dgm:pt>
    <dgm:pt modelId="{DD0FB68E-7D00-924F-99FE-297BF9FC7E77}" type="pres">
      <dgm:prSet presAssocID="{47F1E637-254D-3B41-9611-69707996CD9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DB39C66-6361-3F45-AFD5-F46DD31189A5}" type="pres">
      <dgm:prSet presAssocID="{47F1E637-254D-3B41-9611-69707996CD9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97C24D3-E4A9-4D4F-BDEC-6CC1C185E3D3}" type="pres">
      <dgm:prSet presAssocID="{9E4CD35A-97F3-DF4A-AA44-0B23385846FA}" presName="root2" presStyleCnt="0"/>
      <dgm:spPr/>
    </dgm:pt>
    <dgm:pt modelId="{86949AC9-EFCF-AE43-BC25-EC0228CB62DE}" type="pres">
      <dgm:prSet presAssocID="{9E4CD35A-97F3-DF4A-AA44-0B23385846F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906EBC-8FCA-8D47-B170-DC5F953E5D0D}" type="pres">
      <dgm:prSet presAssocID="{9E4CD35A-97F3-DF4A-AA44-0B23385846FA}" presName="level3hierChild" presStyleCnt="0"/>
      <dgm:spPr/>
    </dgm:pt>
    <dgm:pt modelId="{59C3BCA8-1FE9-6646-BD1F-495411C49F1A}" type="pres">
      <dgm:prSet presAssocID="{139BB6FA-90E6-FB41-8F39-8DB8AF6D2C5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80C91D8-8743-6E45-AF91-5504239AAD9E}" type="pres">
      <dgm:prSet presAssocID="{139BB6FA-90E6-FB41-8F39-8DB8AF6D2C5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3DC6517-D9AB-A343-99BE-3040A22C05B7}" type="pres">
      <dgm:prSet presAssocID="{70BDAA10-68E0-EB4D-85C3-0C0CFB239F0A}" presName="root2" presStyleCnt="0"/>
      <dgm:spPr/>
    </dgm:pt>
    <dgm:pt modelId="{248AB825-854D-A341-929D-A64F538A5D1B}" type="pres">
      <dgm:prSet presAssocID="{70BDAA10-68E0-EB4D-85C3-0C0CFB239F0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18F192-4B0C-8747-84D5-0E5F1B1D7EF7}" type="pres">
      <dgm:prSet presAssocID="{70BDAA10-68E0-EB4D-85C3-0C0CFB239F0A}" presName="level3hierChild" presStyleCnt="0"/>
      <dgm:spPr/>
    </dgm:pt>
    <dgm:pt modelId="{3C3CF83D-7D11-574F-A01B-D6FC1CDAB51B}" type="pres">
      <dgm:prSet presAssocID="{EDFB81FE-E70A-0043-AB50-FDEE0AB35C4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88A19E7-C81C-0949-98C0-A908294800F1}" type="pres">
      <dgm:prSet presAssocID="{EDFB81FE-E70A-0043-AB50-FDEE0AB35C4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F72DA8B-7119-B04F-A700-712D7260016D}" type="pres">
      <dgm:prSet presAssocID="{213D4C54-9D87-E94E-B8E7-B07D3DD919DA}" presName="root2" presStyleCnt="0"/>
      <dgm:spPr/>
    </dgm:pt>
    <dgm:pt modelId="{854CD5F8-A112-E041-A299-2FD19865CE95}" type="pres">
      <dgm:prSet presAssocID="{213D4C54-9D87-E94E-B8E7-B07D3DD919D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ADC3B2-63EF-4F46-8C0A-AB723EBECE27}" type="pres">
      <dgm:prSet presAssocID="{213D4C54-9D87-E94E-B8E7-B07D3DD919DA}" presName="level3hierChild" presStyleCnt="0"/>
      <dgm:spPr/>
    </dgm:pt>
  </dgm:ptLst>
  <dgm:cxnLst>
    <dgm:cxn modelId="{D078DA01-256F-FD42-9AAC-0E22CE736CEC}" type="presOf" srcId="{92864445-706B-C84C-8DC7-49EA4BE7DA2D}" destId="{BE34CE06-E232-F84C-9F54-EF578937B251}" srcOrd="0" destOrd="0" presId="urn:microsoft.com/office/officeart/2005/8/layout/hierarchy2"/>
    <dgm:cxn modelId="{9EE8E2E0-7915-624F-8955-2DBE4F04BC55}" type="presOf" srcId="{EDFB81FE-E70A-0043-AB50-FDEE0AB35C4E}" destId="{A88A19E7-C81C-0949-98C0-A908294800F1}" srcOrd="1" destOrd="0" presId="urn:microsoft.com/office/officeart/2005/8/layout/hierarchy2"/>
    <dgm:cxn modelId="{C10A01AB-BD7C-0E43-B0FC-F5C34AD548B5}" type="presOf" srcId="{213D4C54-9D87-E94E-B8E7-B07D3DD919DA}" destId="{854CD5F8-A112-E041-A299-2FD19865CE95}" srcOrd="0" destOrd="0" presId="urn:microsoft.com/office/officeart/2005/8/layout/hierarchy2"/>
    <dgm:cxn modelId="{6EC41033-7A0F-F946-B9D1-47E443979462}" type="presOf" srcId="{24C8D7EB-4E42-684A-A274-136CE9BC5292}" destId="{FA1361EF-76A0-4B47-8580-3F00016D5404}" srcOrd="1" destOrd="0" presId="urn:microsoft.com/office/officeart/2005/8/layout/hierarchy2"/>
    <dgm:cxn modelId="{6D9DA564-6F4E-1045-BEDB-17FDA54FED84}" srcId="{92864445-706B-C84C-8DC7-49EA4BE7DA2D}" destId="{213D4C54-9D87-E94E-B8E7-B07D3DD919DA}" srcOrd="3" destOrd="0" parTransId="{EDFB81FE-E70A-0043-AB50-FDEE0AB35C4E}" sibTransId="{CE397AB6-819E-8346-9CC1-B05F605BAE7A}"/>
    <dgm:cxn modelId="{E73842B5-96CA-4A48-B90B-CDACD73AC642}" type="presOf" srcId="{FFCA3756-3871-DD40-82B2-8231A5F44D6F}" destId="{63AF84DF-264B-1845-8300-F93F39E1D245}" srcOrd="0" destOrd="0" presId="urn:microsoft.com/office/officeart/2005/8/layout/hierarchy2"/>
    <dgm:cxn modelId="{5C6AF9D2-BC5E-3D41-B635-9988A046015A}" type="presOf" srcId="{139BB6FA-90E6-FB41-8F39-8DB8AF6D2C5E}" destId="{59C3BCA8-1FE9-6646-BD1F-495411C49F1A}" srcOrd="0" destOrd="0" presId="urn:microsoft.com/office/officeart/2005/8/layout/hierarchy2"/>
    <dgm:cxn modelId="{CBBA8A73-CB8B-164A-82C7-D6274F66227E}" type="presOf" srcId="{47F1E637-254D-3B41-9611-69707996CD99}" destId="{ADB39C66-6361-3F45-AFD5-F46DD31189A5}" srcOrd="1" destOrd="0" presId="urn:microsoft.com/office/officeart/2005/8/layout/hierarchy2"/>
    <dgm:cxn modelId="{4AF32618-4476-8B4E-AC75-B914BB1C00CB}" srcId="{92864445-706B-C84C-8DC7-49EA4BE7DA2D}" destId="{9E4CD35A-97F3-DF4A-AA44-0B23385846FA}" srcOrd="1" destOrd="0" parTransId="{47F1E637-254D-3B41-9611-69707996CD99}" sibTransId="{2BBD3144-2D8B-D640-87BE-6BD43C964469}"/>
    <dgm:cxn modelId="{020C31DF-ADE0-284C-BAAC-43127D5B6E51}" type="presOf" srcId="{70BDAA10-68E0-EB4D-85C3-0C0CFB239F0A}" destId="{248AB825-854D-A341-929D-A64F538A5D1B}" srcOrd="0" destOrd="0" presId="urn:microsoft.com/office/officeart/2005/8/layout/hierarchy2"/>
    <dgm:cxn modelId="{1A55C45B-547C-4E41-A27E-5AF4C95FA1B0}" type="presOf" srcId="{139BB6FA-90E6-FB41-8F39-8DB8AF6D2C5E}" destId="{880C91D8-8743-6E45-AF91-5504239AAD9E}" srcOrd="1" destOrd="0" presId="urn:microsoft.com/office/officeart/2005/8/layout/hierarchy2"/>
    <dgm:cxn modelId="{46577E86-05BF-A447-BAD7-658E9331A9BE}" srcId="{B8ABC035-ADB8-0141-BCCB-D2293B97C4E4}" destId="{92864445-706B-C84C-8DC7-49EA4BE7DA2D}" srcOrd="0" destOrd="0" parTransId="{0DA4D9F0-03E1-5A46-9F61-5CA100542E36}" sibTransId="{DF2C89C0-0826-9D45-A713-6376108F88E6}"/>
    <dgm:cxn modelId="{566CC25F-2048-1046-9E6C-F7B5BFB9F0F9}" type="presOf" srcId="{EDFB81FE-E70A-0043-AB50-FDEE0AB35C4E}" destId="{3C3CF83D-7D11-574F-A01B-D6FC1CDAB51B}" srcOrd="0" destOrd="0" presId="urn:microsoft.com/office/officeart/2005/8/layout/hierarchy2"/>
    <dgm:cxn modelId="{1383AD92-5F77-B44A-AE32-4779DEC85760}" type="presOf" srcId="{9E4CD35A-97F3-DF4A-AA44-0B23385846FA}" destId="{86949AC9-EFCF-AE43-BC25-EC0228CB62DE}" srcOrd="0" destOrd="0" presId="urn:microsoft.com/office/officeart/2005/8/layout/hierarchy2"/>
    <dgm:cxn modelId="{E1E7DDE5-4DCB-2742-B101-3A4D6A6C8C53}" srcId="{92864445-706B-C84C-8DC7-49EA4BE7DA2D}" destId="{70BDAA10-68E0-EB4D-85C3-0C0CFB239F0A}" srcOrd="2" destOrd="0" parTransId="{139BB6FA-90E6-FB41-8F39-8DB8AF6D2C5E}" sibTransId="{8E8EA4EF-A17B-3347-8969-5ADB491EC613}"/>
    <dgm:cxn modelId="{E9A07EC6-21EC-3D4B-9C53-E089F7DD19D6}" type="presOf" srcId="{24C8D7EB-4E42-684A-A274-136CE9BC5292}" destId="{541C134D-C8D4-9F4D-A5A0-6D68CE9CAF7D}" srcOrd="0" destOrd="0" presId="urn:microsoft.com/office/officeart/2005/8/layout/hierarchy2"/>
    <dgm:cxn modelId="{46467D08-CC2F-9343-8AEA-253E5820868D}" type="presOf" srcId="{47F1E637-254D-3B41-9611-69707996CD99}" destId="{DD0FB68E-7D00-924F-99FE-297BF9FC7E77}" srcOrd="0" destOrd="0" presId="urn:microsoft.com/office/officeart/2005/8/layout/hierarchy2"/>
    <dgm:cxn modelId="{EA198AF0-C14A-6945-86A7-FFBDA525014B}" type="presOf" srcId="{B8ABC035-ADB8-0141-BCCB-D2293B97C4E4}" destId="{B353D9FF-299B-2A47-97F9-6472F8688DE9}" srcOrd="0" destOrd="0" presId="urn:microsoft.com/office/officeart/2005/8/layout/hierarchy2"/>
    <dgm:cxn modelId="{07AEA9BE-ECD8-B74E-916E-F22B4567AA89}" srcId="{92864445-706B-C84C-8DC7-49EA4BE7DA2D}" destId="{FFCA3756-3871-DD40-82B2-8231A5F44D6F}" srcOrd="0" destOrd="0" parTransId="{24C8D7EB-4E42-684A-A274-136CE9BC5292}" sibTransId="{02CBEA4A-9170-8344-980A-490D14601F11}"/>
    <dgm:cxn modelId="{05CFC441-F3A2-EB42-9D0D-3D5383D7F3B4}" type="presParOf" srcId="{B353D9FF-299B-2A47-97F9-6472F8688DE9}" destId="{E5ACBFB4-CA8B-CF4A-8B0F-226C5869BBC4}" srcOrd="0" destOrd="0" presId="urn:microsoft.com/office/officeart/2005/8/layout/hierarchy2"/>
    <dgm:cxn modelId="{D751D17F-7C09-784E-9496-74DA5596B950}" type="presParOf" srcId="{E5ACBFB4-CA8B-CF4A-8B0F-226C5869BBC4}" destId="{BE34CE06-E232-F84C-9F54-EF578937B251}" srcOrd="0" destOrd="0" presId="urn:microsoft.com/office/officeart/2005/8/layout/hierarchy2"/>
    <dgm:cxn modelId="{57C13293-051C-3A49-91F3-8845FF245BA6}" type="presParOf" srcId="{E5ACBFB4-CA8B-CF4A-8B0F-226C5869BBC4}" destId="{F5E190C4-0E1C-BA47-8A88-CAF229B86D00}" srcOrd="1" destOrd="0" presId="urn:microsoft.com/office/officeart/2005/8/layout/hierarchy2"/>
    <dgm:cxn modelId="{C7A3BEBA-90A5-F641-9106-38F5279B71DE}" type="presParOf" srcId="{F5E190C4-0E1C-BA47-8A88-CAF229B86D00}" destId="{541C134D-C8D4-9F4D-A5A0-6D68CE9CAF7D}" srcOrd="0" destOrd="0" presId="urn:microsoft.com/office/officeart/2005/8/layout/hierarchy2"/>
    <dgm:cxn modelId="{B6D104AD-4112-FC46-B114-DDFDC0A9BAF5}" type="presParOf" srcId="{541C134D-C8D4-9F4D-A5A0-6D68CE9CAF7D}" destId="{FA1361EF-76A0-4B47-8580-3F00016D5404}" srcOrd="0" destOrd="0" presId="urn:microsoft.com/office/officeart/2005/8/layout/hierarchy2"/>
    <dgm:cxn modelId="{05081F2E-705C-DF41-AF1B-B60F29F52806}" type="presParOf" srcId="{F5E190C4-0E1C-BA47-8A88-CAF229B86D00}" destId="{C55F8873-905C-CD4E-9AB4-831BA1F55E8B}" srcOrd="1" destOrd="0" presId="urn:microsoft.com/office/officeart/2005/8/layout/hierarchy2"/>
    <dgm:cxn modelId="{6D993969-7710-B443-A769-1CDD5E94FDA0}" type="presParOf" srcId="{C55F8873-905C-CD4E-9AB4-831BA1F55E8B}" destId="{63AF84DF-264B-1845-8300-F93F39E1D245}" srcOrd="0" destOrd="0" presId="urn:microsoft.com/office/officeart/2005/8/layout/hierarchy2"/>
    <dgm:cxn modelId="{11AF6179-E3B3-AE48-96E3-7CCC63D6070D}" type="presParOf" srcId="{C55F8873-905C-CD4E-9AB4-831BA1F55E8B}" destId="{5F4AD502-8E03-1641-8C22-DF51503ED4B8}" srcOrd="1" destOrd="0" presId="urn:microsoft.com/office/officeart/2005/8/layout/hierarchy2"/>
    <dgm:cxn modelId="{3F8030DE-A0B0-EF46-9628-97F1DDC5A2CB}" type="presParOf" srcId="{F5E190C4-0E1C-BA47-8A88-CAF229B86D00}" destId="{DD0FB68E-7D00-924F-99FE-297BF9FC7E77}" srcOrd="2" destOrd="0" presId="urn:microsoft.com/office/officeart/2005/8/layout/hierarchy2"/>
    <dgm:cxn modelId="{BE5555BA-DE04-5346-A8A5-0AC967750B53}" type="presParOf" srcId="{DD0FB68E-7D00-924F-99FE-297BF9FC7E77}" destId="{ADB39C66-6361-3F45-AFD5-F46DD31189A5}" srcOrd="0" destOrd="0" presId="urn:microsoft.com/office/officeart/2005/8/layout/hierarchy2"/>
    <dgm:cxn modelId="{426A35F4-0BAB-2C41-AC4E-0A256C44E10C}" type="presParOf" srcId="{F5E190C4-0E1C-BA47-8A88-CAF229B86D00}" destId="{197C24D3-E4A9-4D4F-BDEC-6CC1C185E3D3}" srcOrd="3" destOrd="0" presId="urn:microsoft.com/office/officeart/2005/8/layout/hierarchy2"/>
    <dgm:cxn modelId="{EB7147E8-1F6D-E943-A20E-73D20E00EEB1}" type="presParOf" srcId="{197C24D3-E4A9-4D4F-BDEC-6CC1C185E3D3}" destId="{86949AC9-EFCF-AE43-BC25-EC0228CB62DE}" srcOrd="0" destOrd="0" presId="urn:microsoft.com/office/officeart/2005/8/layout/hierarchy2"/>
    <dgm:cxn modelId="{55DCCA06-603E-8842-8962-FD99B1D11277}" type="presParOf" srcId="{197C24D3-E4A9-4D4F-BDEC-6CC1C185E3D3}" destId="{51906EBC-8FCA-8D47-B170-DC5F953E5D0D}" srcOrd="1" destOrd="0" presId="urn:microsoft.com/office/officeart/2005/8/layout/hierarchy2"/>
    <dgm:cxn modelId="{7FD3FFFD-9151-144D-993B-9367261C7FE8}" type="presParOf" srcId="{F5E190C4-0E1C-BA47-8A88-CAF229B86D00}" destId="{59C3BCA8-1FE9-6646-BD1F-495411C49F1A}" srcOrd="4" destOrd="0" presId="urn:microsoft.com/office/officeart/2005/8/layout/hierarchy2"/>
    <dgm:cxn modelId="{12E37A97-EBB3-1447-994E-A61ADFE26EEB}" type="presParOf" srcId="{59C3BCA8-1FE9-6646-BD1F-495411C49F1A}" destId="{880C91D8-8743-6E45-AF91-5504239AAD9E}" srcOrd="0" destOrd="0" presId="urn:microsoft.com/office/officeart/2005/8/layout/hierarchy2"/>
    <dgm:cxn modelId="{7DE32DD1-6FEB-BE47-8F25-4C5CE5811263}" type="presParOf" srcId="{F5E190C4-0E1C-BA47-8A88-CAF229B86D00}" destId="{13DC6517-D9AB-A343-99BE-3040A22C05B7}" srcOrd="5" destOrd="0" presId="urn:microsoft.com/office/officeart/2005/8/layout/hierarchy2"/>
    <dgm:cxn modelId="{244B28DD-6C5C-8840-A001-7C215EF64C13}" type="presParOf" srcId="{13DC6517-D9AB-A343-99BE-3040A22C05B7}" destId="{248AB825-854D-A341-929D-A64F538A5D1B}" srcOrd="0" destOrd="0" presId="urn:microsoft.com/office/officeart/2005/8/layout/hierarchy2"/>
    <dgm:cxn modelId="{511E72AB-173D-DA4F-8837-A4520B137ACD}" type="presParOf" srcId="{13DC6517-D9AB-A343-99BE-3040A22C05B7}" destId="{9918F192-4B0C-8747-84D5-0E5F1B1D7EF7}" srcOrd="1" destOrd="0" presId="urn:microsoft.com/office/officeart/2005/8/layout/hierarchy2"/>
    <dgm:cxn modelId="{F8F09A36-CA1E-6F4A-9329-ABE1FED26E62}" type="presParOf" srcId="{F5E190C4-0E1C-BA47-8A88-CAF229B86D00}" destId="{3C3CF83D-7D11-574F-A01B-D6FC1CDAB51B}" srcOrd="6" destOrd="0" presId="urn:microsoft.com/office/officeart/2005/8/layout/hierarchy2"/>
    <dgm:cxn modelId="{6AD2666C-2887-0247-931A-354A227DBD1E}" type="presParOf" srcId="{3C3CF83D-7D11-574F-A01B-D6FC1CDAB51B}" destId="{A88A19E7-C81C-0949-98C0-A908294800F1}" srcOrd="0" destOrd="0" presId="urn:microsoft.com/office/officeart/2005/8/layout/hierarchy2"/>
    <dgm:cxn modelId="{891E5BA9-7500-1446-A695-66191615AF85}" type="presParOf" srcId="{F5E190C4-0E1C-BA47-8A88-CAF229B86D00}" destId="{BF72DA8B-7119-B04F-A700-712D7260016D}" srcOrd="7" destOrd="0" presId="urn:microsoft.com/office/officeart/2005/8/layout/hierarchy2"/>
    <dgm:cxn modelId="{D1B212C3-F803-FF40-90EB-824C2ECBE953}" type="presParOf" srcId="{BF72DA8B-7119-B04F-A700-712D7260016D}" destId="{854CD5F8-A112-E041-A299-2FD19865CE95}" srcOrd="0" destOrd="0" presId="urn:microsoft.com/office/officeart/2005/8/layout/hierarchy2"/>
    <dgm:cxn modelId="{6197EA08-48C7-4547-870F-5DF04ADE5DBA}" type="presParOf" srcId="{BF72DA8B-7119-B04F-A700-712D7260016D}" destId="{CEADC3B2-63EF-4F46-8C0A-AB723EBECE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00260-B40F-A549-B977-D7908A3FE013}">
      <dsp:nvSpPr>
        <dsp:cNvPr id="0" name=""/>
        <dsp:cNvSpPr/>
      </dsp:nvSpPr>
      <dsp:spPr>
        <a:xfrm>
          <a:off x="0" y="0"/>
          <a:ext cx="8385176" cy="1018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Eating</a:t>
          </a:r>
          <a:endParaRPr lang="en-US" sz="4700" kern="1200" dirty="0"/>
        </a:p>
      </dsp:txBody>
      <dsp:txXfrm>
        <a:off x="1778870" y="0"/>
        <a:ext cx="6606305" cy="1018356"/>
      </dsp:txXfrm>
    </dsp:sp>
    <dsp:sp modelId="{5338ACB4-720D-3E43-A1E3-5923746B7BC7}">
      <dsp:nvSpPr>
        <dsp:cNvPr id="0" name=""/>
        <dsp:cNvSpPr/>
      </dsp:nvSpPr>
      <dsp:spPr>
        <a:xfrm>
          <a:off x="101835" y="101835"/>
          <a:ext cx="1677035" cy="8146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D931CD-B40E-4E4D-879B-CEE00305530D}">
      <dsp:nvSpPr>
        <dsp:cNvPr id="0" name=""/>
        <dsp:cNvSpPr/>
      </dsp:nvSpPr>
      <dsp:spPr>
        <a:xfrm>
          <a:off x="0" y="1120192"/>
          <a:ext cx="8385176" cy="1018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Brushing Hair</a:t>
          </a:r>
          <a:endParaRPr lang="en-US" sz="4700" kern="1200" dirty="0"/>
        </a:p>
      </dsp:txBody>
      <dsp:txXfrm>
        <a:off x="1778870" y="1120192"/>
        <a:ext cx="6606305" cy="1018356"/>
      </dsp:txXfrm>
    </dsp:sp>
    <dsp:sp modelId="{78FD41D3-578A-2E4D-8F21-D4D139A4BA97}">
      <dsp:nvSpPr>
        <dsp:cNvPr id="0" name=""/>
        <dsp:cNvSpPr/>
      </dsp:nvSpPr>
      <dsp:spPr>
        <a:xfrm>
          <a:off x="101835" y="1222027"/>
          <a:ext cx="1677035" cy="8146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3ED494-7632-5848-A34B-7DC458DC3DFA}">
      <dsp:nvSpPr>
        <dsp:cNvPr id="0" name=""/>
        <dsp:cNvSpPr/>
      </dsp:nvSpPr>
      <dsp:spPr>
        <a:xfrm>
          <a:off x="0" y="2240384"/>
          <a:ext cx="8385176" cy="1018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Typing</a:t>
          </a:r>
          <a:endParaRPr lang="en-US" sz="4700" kern="1200" dirty="0"/>
        </a:p>
      </dsp:txBody>
      <dsp:txXfrm>
        <a:off x="1778870" y="2240384"/>
        <a:ext cx="6606305" cy="1018356"/>
      </dsp:txXfrm>
    </dsp:sp>
    <dsp:sp modelId="{30142F50-B9E3-4841-B223-B57C0E5D2CA5}">
      <dsp:nvSpPr>
        <dsp:cNvPr id="0" name=""/>
        <dsp:cNvSpPr/>
      </dsp:nvSpPr>
      <dsp:spPr>
        <a:xfrm>
          <a:off x="101835" y="2342219"/>
          <a:ext cx="1677035" cy="8146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EE521-F24D-8243-B4EA-C3C375AD2879}">
      <dsp:nvSpPr>
        <dsp:cNvPr id="0" name=""/>
        <dsp:cNvSpPr/>
      </dsp:nvSpPr>
      <dsp:spPr>
        <a:xfrm>
          <a:off x="0" y="3360576"/>
          <a:ext cx="8385176" cy="1018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Texting</a:t>
          </a:r>
          <a:endParaRPr lang="en-US" sz="4700" kern="1200" dirty="0"/>
        </a:p>
      </dsp:txBody>
      <dsp:txXfrm>
        <a:off x="1778870" y="3360576"/>
        <a:ext cx="6606305" cy="1018356"/>
      </dsp:txXfrm>
    </dsp:sp>
    <dsp:sp modelId="{BCFBD0F7-53EE-1347-AFDC-72C6B1252782}">
      <dsp:nvSpPr>
        <dsp:cNvPr id="0" name=""/>
        <dsp:cNvSpPr/>
      </dsp:nvSpPr>
      <dsp:spPr>
        <a:xfrm>
          <a:off x="101835" y="3462411"/>
          <a:ext cx="1677035" cy="8146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89F5-B8AD-2945-AB9E-965C149C665A}">
      <dsp:nvSpPr>
        <dsp:cNvPr id="0" name=""/>
        <dsp:cNvSpPr/>
      </dsp:nvSpPr>
      <dsp:spPr>
        <a:xfrm>
          <a:off x="1021" y="1086"/>
          <a:ext cx="8902884" cy="1753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The Elbow</a:t>
          </a:r>
          <a:endParaRPr lang="en-US" sz="6500" kern="1200" dirty="0"/>
        </a:p>
      </dsp:txBody>
      <dsp:txXfrm>
        <a:off x="1021" y="1086"/>
        <a:ext cx="8902884" cy="1753195"/>
      </dsp:txXfrm>
    </dsp:sp>
    <dsp:sp modelId="{6B4DD4C1-95B1-5846-8FB9-FE4D5F441258}">
      <dsp:nvSpPr>
        <dsp:cNvPr id="0" name=""/>
        <dsp:cNvSpPr/>
      </dsp:nvSpPr>
      <dsp:spPr>
        <a:xfrm>
          <a:off x="1021" y="1911092"/>
          <a:ext cx="5815639" cy="17531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Ginglymoid</a:t>
          </a:r>
          <a:r>
            <a:rPr lang="en-US" sz="4400" kern="1200" dirty="0" smtClean="0"/>
            <a:t> Joint</a:t>
          </a:r>
          <a:endParaRPr lang="en-US" sz="4400" kern="1200" dirty="0"/>
        </a:p>
      </dsp:txBody>
      <dsp:txXfrm>
        <a:off x="1021" y="1911092"/>
        <a:ext cx="5815639" cy="1753195"/>
      </dsp:txXfrm>
    </dsp:sp>
    <dsp:sp modelId="{02F6012A-2CE8-EC4D-B2AC-FEA46D4F2F22}">
      <dsp:nvSpPr>
        <dsp:cNvPr id="0" name=""/>
        <dsp:cNvSpPr/>
      </dsp:nvSpPr>
      <dsp:spPr>
        <a:xfrm>
          <a:off x="1021" y="3821098"/>
          <a:ext cx="2848011" cy="17531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Ulno</a:t>
          </a:r>
          <a:r>
            <a:rPr lang="en-US" sz="2400" kern="1200" dirty="0" smtClean="0"/>
            <a:t>-Humeral Articulation</a:t>
          </a:r>
          <a:endParaRPr lang="en-US" sz="2400" kern="1200" dirty="0"/>
        </a:p>
      </dsp:txBody>
      <dsp:txXfrm>
        <a:off x="1021" y="3821098"/>
        <a:ext cx="2848011" cy="1753195"/>
      </dsp:txXfrm>
    </dsp:sp>
    <dsp:sp modelId="{65BCE984-1912-2047-8EE5-FDF84E5799BD}">
      <dsp:nvSpPr>
        <dsp:cNvPr id="0" name=""/>
        <dsp:cNvSpPr/>
      </dsp:nvSpPr>
      <dsp:spPr>
        <a:xfrm>
          <a:off x="2968649" y="3821098"/>
          <a:ext cx="2848011" cy="17531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Radio-</a:t>
          </a:r>
          <a:r>
            <a:rPr lang="en-US" sz="2400" kern="1200" dirty="0" err="1" smtClean="0"/>
            <a:t>Capitellar</a:t>
          </a:r>
          <a:r>
            <a:rPr lang="en-US" sz="2400" kern="1200" dirty="0" smtClean="0"/>
            <a:t> Articulation</a:t>
          </a:r>
          <a:endParaRPr lang="en-US" sz="2400" kern="1200" dirty="0"/>
        </a:p>
      </dsp:txBody>
      <dsp:txXfrm>
        <a:off x="2968649" y="3821098"/>
        <a:ext cx="2848011" cy="1753195"/>
      </dsp:txXfrm>
    </dsp:sp>
    <dsp:sp modelId="{9C8EA895-D880-A845-9C15-F6100AD68ED3}">
      <dsp:nvSpPr>
        <dsp:cNvPr id="0" name=""/>
        <dsp:cNvSpPr/>
      </dsp:nvSpPr>
      <dsp:spPr>
        <a:xfrm>
          <a:off x="6055894" y="1911092"/>
          <a:ext cx="2848011" cy="17531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Trochoid</a:t>
          </a:r>
          <a:endParaRPr lang="en-US" sz="4400" kern="1200" dirty="0"/>
        </a:p>
      </dsp:txBody>
      <dsp:txXfrm>
        <a:off x="6055894" y="1911092"/>
        <a:ext cx="2848011" cy="1753195"/>
      </dsp:txXfrm>
    </dsp:sp>
    <dsp:sp modelId="{103C1E50-9519-5D4A-81FE-867240DD852C}">
      <dsp:nvSpPr>
        <dsp:cNvPr id="0" name=""/>
        <dsp:cNvSpPr/>
      </dsp:nvSpPr>
      <dsp:spPr>
        <a:xfrm>
          <a:off x="6055894" y="3821098"/>
          <a:ext cx="2848011" cy="17531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Proximal Radio-</a:t>
          </a:r>
          <a:r>
            <a:rPr lang="en-US" sz="2400" kern="1200" dirty="0" err="1" smtClean="0"/>
            <a:t>Ulnar</a:t>
          </a:r>
          <a:r>
            <a:rPr lang="en-US" sz="2400" kern="1200" dirty="0" smtClean="0"/>
            <a:t> Articulation</a:t>
          </a:r>
          <a:endParaRPr lang="en-US" sz="2400" kern="1200" dirty="0"/>
        </a:p>
      </dsp:txBody>
      <dsp:txXfrm>
        <a:off x="6055894" y="3821098"/>
        <a:ext cx="2848011" cy="17531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BE48E-F0E3-3D4E-92E5-9127613F45E0}">
      <dsp:nvSpPr>
        <dsp:cNvPr id="0" name=""/>
        <dsp:cNvSpPr/>
      </dsp:nvSpPr>
      <dsp:spPr>
        <a:xfrm>
          <a:off x="944" y="2077"/>
          <a:ext cx="8231631" cy="1632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Elbow Stability</a:t>
          </a:r>
          <a:endParaRPr lang="en-US" sz="6500" kern="1200" dirty="0"/>
        </a:p>
      </dsp:txBody>
      <dsp:txXfrm>
        <a:off x="944" y="2077"/>
        <a:ext cx="8231631" cy="1632921"/>
      </dsp:txXfrm>
    </dsp:sp>
    <dsp:sp modelId="{FC32AEAD-4BEE-0843-8BA4-DA61493ED64B}">
      <dsp:nvSpPr>
        <dsp:cNvPr id="0" name=""/>
        <dsp:cNvSpPr/>
      </dsp:nvSpPr>
      <dsp:spPr>
        <a:xfrm>
          <a:off x="944" y="1779986"/>
          <a:ext cx="5377156" cy="1632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Static</a:t>
          </a:r>
          <a:endParaRPr lang="en-US" sz="3900" kern="1200" dirty="0"/>
        </a:p>
      </dsp:txBody>
      <dsp:txXfrm>
        <a:off x="944" y="1779986"/>
        <a:ext cx="5377156" cy="1632921"/>
      </dsp:txXfrm>
    </dsp:sp>
    <dsp:sp modelId="{FBE88430-2858-0E4D-B121-AAFBB43B35BD}">
      <dsp:nvSpPr>
        <dsp:cNvPr id="0" name=""/>
        <dsp:cNvSpPr/>
      </dsp:nvSpPr>
      <dsp:spPr>
        <a:xfrm>
          <a:off x="944" y="3557895"/>
          <a:ext cx="2633279" cy="1632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Osseous Constraints</a:t>
          </a:r>
          <a:endParaRPr lang="en-US" sz="1800" kern="1200" dirty="0"/>
        </a:p>
      </dsp:txBody>
      <dsp:txXfrm>
        <a:off x="944" y="3557895"/>
        <a:ext cx="2633279" cy="1632921"/>
      </dsp:txXfrm>
    </dsp:sp>
    <dsp:sp modelId="{89832241-334E-CD4E-89BF-54432A655C25}">
      <dsp:nvSpPr>
        <dsp:cNvPr id="0" name=""/>
        <dsp:cNvSpPr/>
      </dsp:nvSpPr>
      <dsp:spPr>
        <a:xfrm>
          <a:off x="2744821" y="3557895"/>
          <a:ext cx="2633279" cy="1632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Capsuloligamentous</a:t>
          </a:r>
          <a:r>
            <a:rPr lang="en-US" sz="1800" kern="1200" dirty="0" smtClean="0"/>
            <a:t> Constraints</a:t>
          </a:r>
        </a:p>
      </dsp:txBody>
      <dsp:txXfrm>
        <a:off x="2744821" y="3557895"/>
        <a:ext cx="2633279" cy="1632921"/>
      </dsp:txXfrm>
    </dsp:sp>
    <dsp:sp modelId="{FC718E4E-17F8-9344-A898-11DE6B6DC26F}">
      <dsp:nvSpPr>
        <dsp:cNvPr id="0" name=""/>
        <dsp:cNvSpPr/>
      </dsp:nvSpPr>
      <dsp:spPr>
        <a:xfrm>
          <a:off x="5599296" y="1779986"/>
          <a:ext cx="2633279" cy="1632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Dynamic</a:t>
          </a:r>
          <a:endParaRPr lang="en-US" sz="3900" kern="1200" dirty="0"/>
        </a:p>
      </dsp:txBody>
      <dsp:txXfrm>
        <a:off x="5599296" y="1779986"/>
        <a:ext cx="2633279" cy="1632921"/>
      </dsp:txXfrm>
    </dsp:sp>
    <dsp:sp modelId="{9E350AF4-12A8-2147-B2E7-8994764C0E86}">
      <dsp:nvSpPr>
        <dsp:cNvPr id="0" name=""/>
        <dsp:cNvSpPr/>
      </dsp:nvSpPr>
      <dsp:spPr>
        <a:xfrm>
          <a:off x="5599296" y="3557895"/>
          <a:ext cx="2633279" cy="1632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Musculature</a:t>
          </a:r>
          <a:endParaRPr lang="en-US" sz="1800" kern="1200" dirty="0"/>
        </a:p>
      </dsp:txBody>
      <dsp:txXfrm>
        <a:off x="5599296" y="3557895"/>
        <a:ext cx="2633279" cy="16329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4CE06-E232-F84C-9F54-EF578937B251}">
      <dsp:nvSpPr>
        <dsp:cNvPr id="0" name=""/>
        <dsp:cNvSpPr/>
      </dsp:nvSpPr>
      <dsp:spPr>
        <a:xfrm>
          <a:off x="1146" y="1837684"/>
          <a:ext cx="2558762" cy="2031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Osseous Constraints</a:t>
          </a:r>
          <a:endParaRPr lang="en-US" sz="3500" kern="1200" dirty="0"/>
        </a:p>
      </dsp:txBody>
      <dsp:txXfrm>
        <a:off x="1146" y="1837684"/>
        <a:ext cx="2558762" cy="2031344"/>
      </dsp:txXfrm>
    </dsp:sp>
    <dsp:sp modelId="{541C134D-C8D4-9F4D-A5A0-6D68CE9CAF7D}">
      <dsp:nvSpPr>
        <dsp:cNvPr id="0" name=""/>
        <dsp:cNvSpPr/>
      </dsp:nvSpPr>
      <dsp:spPr>
        <a:xfrm rot="19457599">
          <a:off x="2371803" y="2237308"/>
          <a:ext cx="2001286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2001286" y="320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9457599">
        <a:off x="3322415" y="2219312"/>
        <a:ext cx="100064" cy="100064"/>
      </dsp:txXfrm>
    </dsp:sp>
    <dsp:sp modelId="{63AF84DF-264B-1845-8300-F93F39E1D245}">
      <dsp:nvSpPr>
        <dsp:cNvPr id="0" name=""/>
        <dsp:cNvSpPr/>
      </dsp:nvSpPr>
      <dsp:spPr>
        <a:xfrm>
          <a:off x="4184985" y="669661"/>
          <a:ext cx="4062689" cy="20313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Ulno</a:t>
          </a:r>
          <a:r>
            <a:rPr lang="en-US" sz="3500" kern="1200" dirty="0" smtClean="0"/>
            <a:t>-Humeral Articulation</a:t>
          </a:r>
          <a:endParaRPr lang="en-US" sz="3500" kern="1200" dirty="0"/>
        </a:p>
      </dsp:txBody>
      <dsp:txXfrm>
        <a:off x="4184985" y="669661"/>
        <a:ext cx="4062689" cy="2031344"/>
      </dsp:txXfrm>
    </dsp:sp>
    <dsp:sp modelId="{DD0FB68E-7D00-924F-99FE-297BF9FC7E77}">
      <dsp:nvSpPr>
        <dsp:cNvPr id="0" name=""/>
        <dsp:cNvSpPr/>
      </dsp:nvSpPr>
      <dsp:spPr>
        <a:xfrm rot="2142401">
          <a:off x="2371803" y="3405331"/>
          <a:ext cx="2001286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2001286" y="320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2142401">
        <a:off x="3322415" y="3387335"/>
        <a:ext cx="100064" cy="100064"/>
      </dsp:txXfrm>
    </dsp:sp>
    <dsp:sp modelId="{86949AC9-EFCF-AE43-BC25-EC0228CB62DE}">
      <dsp:nvSpPr>
        <dsp:cNvPr id="0" name=""/>
        <dsp:cNvSpPr/>
      </dsp:nvSpPr>
      <dsp:spPr>
        <a:xfrm>
          <a:off x="4184985" y="3005707"/>
          <a:ext cx="4062689" cy="20313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Radio-Humeral Articulation</a:t>
          </a:r>
          <a:endParaRPr lang="en-US" sz="3500" kern="1200" dirty="0"/>
        </a:p>
      </dsp:txBody>
      <dsp:txXfrm>
        <a:off x="4184985" y="3005707"/>
        <a:ext cx="4062689" cy="20313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4CE06-E232-F84C-9F54-EF578937B251}">
      <dsp:nvSpPr>
        <dsp:cNvPr id="0" name=""/>
        <dsp:cNvSpPr/>
      </dsp:nvSpPr>
      <dsp:spPr>
        <a:xfrm>
          <a:off x="400054" y="2212465"/>
          <a:ext cx="3859725" cy="1281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Capsuloligamentous</a:t>
          </a:r>
          <a:r>
            <a:rPr lang="en-US" sz="2700" kern="1200" dirty="0" smtClean="0"/>
            <a:t> constraints</a:t>
          </a:r>
          <a:endParaRPr lang="en-US" sz="2700" kern="1200" dirty="0"/>
        </a:p>
      </dsp:txBody>
      <dsp:txXfrm>
        <a:off x="400054" y="2212465"/>
        <a:ext cx="3859725" cy="1281781"/>
      </dsp:txXfrm>
    </dsp:sp>
    <dsp:sp modelId="{541C134D-C8D4-9F4D-A5A0-6D68CE9CAF7D}">
      <dsp:nvSpPr>
        <dsp:cNvPr id="0" name=""/>
        <dsp:cNvSpPr/>
      </dsp:nvSpPr>
      <dsp:spPr>
        <a:xfrm rot="17692822">
          <a:off x="3553851" y="1727605"/>
          <a:ext cx="24372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3728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7692822">
        <a:off x="4711559" y="1686888"/>
        <a:ext cx="121864" cy="121864"/>
      </dsp:txXfrm>
    </dsp:sp>
    <dsp:sp modelId="{63AF84DF-264B-1845-8300-F93F39E1D245}">
      <dsp:nvSpPr>
        <dsp:cNvPr id="0" name=""/>
        <dsp:cNvSpPr/>
      </dsp:nvSpPr>
      <dsp:spPr>
        <a:xfrm>
          <a:off x="5285204" y="1393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Medial Collateral Ligament</a:t>
          </a:r>
          <a:endParaRPr lang="en-US" sz="2700" kern="1200" dirty="0"/>
        </a:p>
      </dsp:txBody>
      <dsp:txXfrm>
        <a:off x="5285204" y="1393"/>
        <a:ext cx="2563562" cy="1281781"/>
      </dsp:txXfrm>
    </dsp:sp>
    <dsp:sp modelId="{DD0FB68E-7D00-924F-99FE-297BF9FC7E77}">
      <dsp:nvSpPr>
        <dsp:cNvPr id="0" name=""/>
        <dsp:cNvSpPr/>
      </dsp:nvSpPr>
      <dsp:spPr>
        <a:xfrm rot="19457599">
          <a:off x="4141084" y="2464629"/>
          <a:ext cx="12628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2814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740921" y="2453274"/>
        <a:ext cx="63140" cy="63140"/>
      </dsp:txXfrm>
    </dsp:sp>
    <dsp:sp modelId="{86949AC9-EFCF-AE43-BC25-EC0228CB62DE}">
      <dsp:nvSpPr>
        <dsp:cNvPr id="0" name=""/>
        <dsp:cNvSpPr/>
      </dsp:nvSpPr>
      <dsp:spPr>
        <a:xfrm>
          <a:off x="5285204" y="1475441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Lateral Collateral Ligament</a:t>
          </a:r>
          <a:endParaRPr lang="en-US" sz="2700" kern="1200" dirty="0"/>
        </a:p>
      </dsp:txBody>
      <dsp:txXfrm>
        <a:off x="5285204" y="1475441"/>
        <a:ext cx="2563562" cy="1281781"/>
      </dsp:txXfrm>
    </dsp:sp>
    <dsp:sp modelId="{59C3BCA8-1FE9-6646-BD1F-495411C49F1A}">
      <dsp:nvSpPr>
        <dsp:cNvPr id="0" name=""/>
        <dsp:cNvSpPr/>
      </dsp:nvSpPr>
      <dsp:spPr>
        <a:xfrm rot="2142401">
          <a:off x="4141084" y="3201653"/>
          <a:ext cx="12628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2814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740921" y="3190298"/>
        <a:ext cx="63140" cy="63140"/>
      </dsp:txXfrm>
    </dsp:sp>
    <dsp:sp modelId="{248AB825-854D-A341-929D-A64F538A5D1B}">
      <dsp:nvSpPr>
        <dsp:cNvPr id="0" name=""/>
        <dsp:cNvSpPr/>
      </dsp:nvSpPr>
      <dsp:spPr>
        <a:xfrm>
          <a:off x="5285204" y="2949490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Anterior Capsule</a:t>
          </a:r>
          <a:endParaRPr lang="en-US" sz="2700" kern="1200" dirty="0"/>
        </a:p>
      </dsp:txBody>
      <dsp:txXfrm>
        <a:off x="5285204" y="2949490"/>
        <a:ext cx="2563562" cy="1281781"/>
      </dsp:txXfrm>
    </dsp:sp>
    <dsp:sp modelId="{3CD4927A-030A-C64B-B70D-814F1CC76721}">
      <dsp:nvSpPr>
        <dsp:cNvPr id="0" name=""/>
        <dsp:cNvSpPr/>
      </dsp:nvSpPr>
      <dsp:spPr>
        <a:xfrm rot="3907178">
          <a:off x="3553851" y="3938677"/>
          <a:ext cx="24372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3728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3907178">
        <a:off x="4711559" y="3897960"/>
        <a:ext cx="121864" cy="121864"/>
      </dsp:txXfrm>
    </dsp:sp>
    <dsp:sp modelId="{D10D02B5-0DE4-D247-A4B9-82D9CC69161A}">
      <dsp:nvSpPr>
        <dsp:cNvPr id="0" name=""/>
        <dsp:cNvSpPr/>
      </dsp:nvSpPr>
      <dsp:spPr>
        <a:xfrm>
          <a:off x="5285204" y="4423538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Posterior Capsule</a:t>
          </a:r>
          <a:endParaRPr lang="en-US" sz="2700" kern="1200" dirty="0"/>
        </a:p>
      </dsp:txBody>
      <dsp:txXfrm>
        <a:off x="5285204" y="4423538"/>
        <a:ext cx="2563562" cy="12817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4CE06-E232-F84C-9F54-EF578937B251}">
      <dsp:nvSpPr>
        <dsp:cNvPr id="0" name=""/>
        <dsp:cNvSpPr/>
      </dsp:nvSpPr>
      <dsp:spPr>
        <a:xfrm>
          <a:off x="414935" y="2212465"/>
          <a:ext cx="3829962" cy="1281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Muscular </a:t>
          </a:r>
          <a:r>
            <a:rPr lang="en-US" sz="3800" kern="1200" dirty="0" err="1" smtClean="0"/>
            <a:t>Stabilisers</a:t>
          </a:r>
          <a:endParaRPr lang="en-US" sz="3800" kern="1200" dirty="0"/>
        </a:p>
      </dsp:txBody>
      <dsp:txXfrm>
        <a:off x="414935" y="2212465"/>
        <a:ext cx="3829962" cy="1281781"/>
      </dsp:txXfrm>
    </dsp:sp>
    <dsp:sp modelId="{541C134D-C8D4-9F4D-A5A0-6D68CE9CAF7D}">
      <dsp:nvSpPr>
        <dsp:cNvPr id="0" name=""/>
        <dsp:cNvSpPr/>
      </dsp:nvSpPr>
      <dsp:spPr>
        <a:xfrm rot="17692822">
          <a:off x="3538969" y="1727605"/>
          <a:ext cx="24372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3728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7692822">
        <a:off x="4696678" y="1686888"/>
        <a:ext cx="121864" cy="121864"/>
      </dsp:txXfrm>
    </dsp:sp>
    <dsp:sp modelId="{63AF84DF-264B-1845-8300-F93F39E1D245}">
      <dsp:nvSpPr>
        <dsp:cNvPr id="0" name=""/>
        <dsp:cNvSpPr/>
      </dsp:nvSpPr>
      <dsp:spPr>
        <a:xfrm>
          <a:off x="5270322" y="1393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Flexors</a:t>
          </a:r>
          <a:endParaRPr lang="en-US" sz="3800" kern="1200" dirty="0"/>
        </a:p>
      </dsp:txBody>
      <dsp:txXfrm>
        <a:off x="5270322" y="1393"/>
        <a:ext cx="2563562" cy="1281781"/>
      </dsp:txXfrm>
    </dsp:sp>
    <dsp:sp modelId="{DD0FB68E-7D00-924F-99FE-297BF9FC7E77}">
      <dsp:nvSpPr>
        <dsp:cNvPr id="0" name=""/>
        <dsp:cNvSpPr/>
      </dsp:nvSpPr>
      <dsp:spPr>
        <a:xfrm rot="19457599">
          <a:off x="4126203" y="2464629"/>
          <a:ext cx="12628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2814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726040" y="2453274"/>
        <a:ext cx="63140" cy="63140"/>
      </dsp:txXfrm>
    </dsp:sp>
    <dsp:sp modelId="{86949AC9-EFCF-AE43-BC25-EC0228CB62DE}">
      <dsp:nvSpPr>
        <dsp:cNvPr id="0" name=""/>
        <dsp:cNvSpPr/>
      </dsp:nvSpPr>
      <dsp:spPr>
        <a:xfrm>
          <a:off x="5270322" y="1475441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Extensors</a:t>
          </a:r>
          <a:endParaRPr lang="en-US" sz="3800" kern="1200" dirty="0"/>
        </a:p>
      </dsp:txBody>
      <dsp:txXfrm>
        <a:off x="5270322" y="1475441"/>
        <a:ext cx="2563562" cy="1281781"/>
      </dsp:txXfrm>
    </dsp:sp>
    <dsp:sp modelId="{59C3BCA8-1FE9-6646-BD1F-495411C49F1A}">
      <dsp:nvSpPr>
        <dsp:cNvPr id="0" name=""/>
        <dsp:cNvSpPr/>
      </dsp:nvSpPr>
      <dsp:spPr>
        <a:xfrm rot="2142401">
          <a:off x="4126203" y="3201653"/>
          <a:ext cx="12628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2814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726040" y="3190298"/>
        <a:ext cx="63140" cy="63140"/>
      </dsp:txXfrm>
    </dsp:sp>
    <dsp:sp modelId="{248AB825-854D-A341-929D-A64F538A5D1B}">
      <dsp:nvSpPr>
        <dsp:cNvPr id="0" name=""/>
        <dsp:cNvSpPr/>
      </dsp:nvSpPr>
      <dsp:spPr>
        <a:xfrm>
          <a:off x="5270322" y="2949490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Pronators</a:t>
          </a:r>
          <a:endParaRPr lang="en-US" sz="3800" kern="1200" dirty="0"/>
        </a:p>
      </dsp:txBody>
      <dsp:txXfrm>
        <a:off x="5270322" y="2949490"/>
        <a:ext cx="2563562" cy="1281781"/>
      </dsp:txXfrm>
    </dsp:sp>
    <dsp:sp modelId="{3C3CF83D-7D11-574F-A01B-D6FC1CDAB51B}">
      <dsp:nvSpPr>
        <dsp:cNvPr id="0" name=""/>
        <dsp:cNvSpPr/>
      </dsp:nvSpPr>
      <dsp:spPr>
        <a:xfrm rot="3907178">
          <a:off x="3538969" y="3938677"/>
          <a:ext cx="24372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3728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3907178">
        <a:off x="4696678" y="3897960"/>
        <a:ext cx="121864" cy="121864"/>
      </dsp:txXfrm>
    </dsp:sp>
    <dsp:sp modelId="{854CD5F8-A112-E041-A299-2FD19865CE95}">
      <dsp:nvSpPr>
        <dsp:cNvPr id="0" name=""/>
        <dsp:cNvSpPr/>
      </dsp:nvSpPr>
      <dsp:spPr>
        <a:xfrm>
          <a:off x="5270322" y="4423538"/>
          <a:ext cx="2563562" cy="1281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Supinators</a:t>
          </a:r>
          <a:endParaRPr lang="en-US" sz="3800" kern="1200" dirty="0"/>
        </a:p>
      </dsp:txBody>
      <dsp:txXfrm>
        <a:off x="5270322" y="4423538"/>
        <a:ext cx="2563562" cy="1281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47B7F-5F76-F14A-8920-1CC245D86312}" type="datetimeFigureOut">
              <a:rPr lang="en-US" smtClean="0"/>
              <a:pPr/>
              <a:t>4/29/14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A6DD-559A-7F45-81B6-4480102682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shown that the axis of rotation shifts slightly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ulnar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supination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shifts radial and dorsal during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[26]. The radius also moves proximally with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forearm and distally with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supination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[27].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6DD-559A-7F45-81B6-4480102682A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elbow has been called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trochleogingylomoid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joint for the hinged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ginglymoid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motion in flexion and extension at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ulnohumeral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radiocapitellar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articulations and radial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trochoid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motion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supination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radioulnar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joint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6DD-559A-7F45-81B6-4480102682A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stable / congruent joint </a:t>
            </a:r>
          </a:p>
          <a:p>
            <a:r>
              <a:rPr lang="en-US" dirty="0" smtClean="0"/>
              <a:t>ROM 140 degrees of flexion / extension</a:t>
            </a:r>
          </a:p>
          <a:p>
            <a:r>
              <a:rPr lang="en-US" dirty="0" err="1" smtClean="0"/>
              <a:t>Trochlear</a:t>
            </a:r>
            <a:r>
              <a:rPr lang="en-US" dirty="0" smtClean="0"/>
              <a:t> axis involved in carrying angle of arm</a:t>
            </a:r>
            <a:r>
              <a:rPr lang="en-US" baseline="0" dirty="0" smtClean="0"/>
              <a:t> in extension.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6DD-559A-7F45-81B6-4480102682A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3 primary static constraints – if all three are intact, the joint is stable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6DD-559A-7F45-81B6-4480102682A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Brachialis</a:t>
            </a:r>
            <a:r>
              <a:rPr lang="en-GB" dirty="0" smtClean="0"/>
              <a:t> inserts into a </a:t>
            </a:r>
            <a:r>
              <a:rPr lang="en-GB" dirty="0" err="1" smtClean="0"/>
              <a:t>roghened</a:t>
            </a:r>
            <a:r>
              <a:rPr lang="en-GB" baseline="0" dirty="0" smtClean="0"/>
              <a:t> area </a:t>
            </a:r>
            <a:r>
              <a:rPr lang="en-GB" dirty="0" smtClean="0"/>
              <a:t>of the </a:t>
            </a:r>
            <a:r>
              <a:rPr lang="en-GB" dirty="0" err="1" smtClean="0"/>
              <a:t>antero</a:t>
            </a:r>
            <a:r>
              <a:rPr lang="en-GB" dirty="0" smtClean="0"/>
              <a:t>-inferior</a:t>
            </a:r>
            <a:r>
              <a:rPr lang="en-GB" baseline="0" dirty="0" smtClean="0"/>
              <a:t> part of coronoid process and the </a:t>
            </a:r>
            <a:r>
              <a:rPr lang="en-GB" dirty="0" err="1" smtClean="0"/>
              <a:t>ulnar</a:t>
            </a:r>
            <a:r>
              <a:rPr lang="en-GB" dirty="0" smtClean="0"/>
              <a:t> </a:t>
            </a:r>
            <a:r>
              <a:rPr lang="en-GB" dirty="0" err="1" smtClean="0"/>
              <a:t>tuberosity</a:t>
            </a:r>
            <a:r>
              <a:rPr lang="en-GB" dirty="0" smtClean="0"/>
              <a:t> at junction of </a:t>
            </a:r>
            <a:r>
              <a:rPr lang="en-GB" dirty="0" err="1" smtClean="0"/>
              <a:t>antero</a:t>
            </a:r>
            <a:r>
              <a:rPr lang="en-GB" dirty="0" smtClean="0"/>
              <a:t>-inferior</a:t>
            </a:r>
            <a:r>
              <a:rPr lang="en-GB" baseline="0" dirty="0" smtClean="0"/>
              <a:t> part of coronoid process and the body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6DD-559A-7F45-81B6-4480102682A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232846D-7399-D848-B5D1-BF7EE237020D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BC58078-C3C3-F34D-969B-2D0EAB30E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Elbow: 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Mr</a:t>
            </a:r>
            <a:r>
              <a:rPr lang="en-US" b="1" dirty="0" smtClean="0"/>
              <a:t> Zacharia Silk </a:t>
            </a:r>
            <a:r>
              <a:rPr lang="en-US" dirty="0" smtClean="0"/>
              <a:t>– </a:t>
            </a:r>
            <a:r>
              <a:rPr lang="en-US" dirty="0" err="1" smtClean="0"/>
              <a:t>Percivall</a:t>
            </a:r>
            <a:r>
              <a:rPr lang="en-US" dirty="0" smtClean="0"/>
              <a:t> </a:t>
            </a:r>
            <a:r>
              <a:rPr lang="en-US" dirty="0" err="1" smtClean="0"/>
              <a:t>Pott</a:t>
            </a:r>
            <a:r>
              <a:rPr lang="en-US" dirty="0" smtClean="0"/>
              <a:t> Rotation</a:t>
            </a:r>
          </a:p>
          <a:p>
            <a:r>
              <a:rPr lang="en-US" dirty="0" err="1" smtClean="0"/>
              <a:t>BSc</a:t>
            </a:r>
            <a:r>
              <a:rPr lang="en-US" dirty="0" smtClean="0"/>
              <a:t> MBBS MRCS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Medial side…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6926" cy="3916363"/>
          </a:xfrm>
        </p:spPr>
        <p:txBody>
          <a:bodyPr/>
          <a:lstStyle/>
          <a:p>
            <a:r>
              <a:rPr lang="en-GB" b="1" dirty="0" smtClean="0"/>
              <a:t>Median Nerve </a:t>
            </a:r>
            <a:r>
              <a:rPr lang="en-GB" dirty="0" smtClean="0"/>
              <a:t>– passes between two heads of </a:t>
            </a:r>
            <a:r>
              <a:rPr lang="en-GB" dirty="0" err="1" smtClean="0"/>
              <a:t>pronator</a:t>
            </a:r>
            <a:r>
              <a:rPr lang="en-GB" dirty="0" smtClean="0"/>
              <a:t> </a:t>
            </a:r>
            <a:r>
              <a:rPr lang="en-GB" dirty="0" err="1" smtClean="0"/>
              <a:t>teres</a:t>
            </a:r>
            <a:endParaRPr lang="en-GB" dirty="0" smtClean="0"/>
          </a:p>
          <a:p>
            <a:r>
              <a:rPr lang="en-GB" b="1" dirty="0" err="1" smtClean="0"/>
              <a:t>Ulnar</a:t>
            </a:r>
            <a:r>
              <a:rPr lang="en-GB" b="1" dirty="0" smtClean="0"/>
              <a:t> Nerve </a:t>
            </a:r>
            <a:r>
              <a:rPr lang="en-GB" dirty="0" smtClean="0"/>
              <a:t>- passes between two heads of FCU</a:t>
            </a:r>
          </a:p>
        </p:txBody>
      </p:sp>
      <p:pic>
        <p:nvPicPr>
          <p:cNvPr id="4" name="Picture 3" descr="Screenshot 2014-04-29 10.47.5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300" y="2667000"/>
            <a:ext cx="81407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the front…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892675" cy="3916363"/>
          </a:xfrm>
        </p:spPr>
        <p:txBody>
          <a:bodyPr/>
          <a:lstStyle/>
          <a:p>
            <a:r>
              <a:rPr lang="en-GB" b="1" dirty="0" smtClean="0"/>
              <a:t>Radial Nerve</a:t>
            </a:r>
          </a:p>
          <a:p>
            <a:pPr lvl="1"/>
            <a:r>
              <a:rPr lang="en-GB" dirty="0" smtClean="0"/>
              <a:t>PIN – between two heads of </a:t>
            </a:r>
            <a:r>
              <a:rPr lang="en-GB" dirty="0" err="1" smtClean="0"/>
              <a:t>supinator</a:t>
            </a:r>
            <a:endParaRPr lang="en-GB" dirty="0" smtClean="0"/>
          </a:p>
          <a:p>
            <a:pPr lvl="1"/>
            <a:r>
              <a:rPr lang="en-GB" dirty="0" smtClean="0"/>
              <a:t>Superficial radial nerve</a:t>
            </a:r>
          </a:p>
          <a:p>
            <a:r>
              <a:rPr lang="en-GB" dirty="0" smtClean="0"/>
              <a:t>Note vascular structures</a:t>
            </a:r>
          </a:p>
          <a:p>
            <a:pPr lvl="1"/>
            <a:r>
              <a:rPr lang="en-GB" b="1" dirty="0" smtClean="0"/>
              <a:t>Brachial artery </a:t>
            </a:r>
            <a:r>
              <a:rPr lang="en-GB" dirty="0" smtClean="0"/>
              <a:t>medial to biceps tendon</a:t>
            </a:r>
          </a:p>
          <a:p>
            <a:pPr lvl="1"/>
            <a:r>
              <a:rPr lang="en-GB" b="1" dirty="0" smtClean="0"/>
              <a:t>Radial artery </a:t>
            </a:r>
            <a:r>
              <a:rPr lang="en-GB" dirty="0" smtClean="0"/>
              <a:t>passes from medial</a:t>
            </a:r>
          </a:p>
          <a:p>
            <a:pPr lvl="1">
              <a:buNone/>
            </a:pPr>
            <a:r>
              <a:rPr lang="en-GB" dirty="0" smtClean="0"/>
              <a:t>	to lateral under cover of BR</a:t>
            </a:r>
          </a:p>
          <a:p>
            <a:pPr lvl="1">
              <a:buNone/>
            </a:pPr>
            <a:r>
              <a:rPr lang="en-GB" dirty="0" smtClean="0"/>
              <a:t>	giving branches to it</a:t>
            </a:r>
          </a:p>
        </p:txBody>
      </p:sp>
      <p:pic>
        <p:nvPicPr>
          <p:cNvPr id="6" name="Picture 5" descr="Screenshot 2014-04-29 14.08.4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74" y="2821309"/>
            <a:ext cx="5191125" cy="4016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9" y="933270"/>
          <a:ext cx="8233521" cy="519289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BE48E-F0E3-3D4E-92E5-9127613F4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32AEAD-4BEE-0843-8BA4-DA61493ED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18E4E-17F8-9344-A898-11DE6B6DC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E88430-2858-0E4D-B121-AAFBB43B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32241-334E-CD4E-89BF-54432A65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350AF4-12A8-2147-B2E7-8994764C0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81381"/>
          <a:ext cx="8248821" cy="57067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Ulno</a:t>
            </a:r>
            <a:r>
              <a:rPr lang="en-US" dirty="0" smtClean="0"/>
              <a:t>-Humeral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1227" cy="4399583"/>
          </a:xfrm>
        </p:spPr>
        <p:txBody>
          <a:bodyPr>
            <a:normAutofit/>
          </a:bodyPr>
          <a:lstStyle/>
          <a:p>
            <a:r>
              <a:rPr lang="en-US" dirty="0" smtClean="0"/>
              <a:t>The largest joint reaction forces are directly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r>
              <a:rPr lang="en-US" dirty="0" smtClean="0"/>
              <a:t>Therefore, the </a:t>
            </a:r>
            <a:r>
              <a:rPr lang="en-US" b="1" dirty="0" err="1" smtClean="0"/>
              <a:t>coranoid</a:t>
            </a:r>
            <a:r>
              <a:rPr lang="en-US" b="1" dirty="0" smtClean="0"/>
              <a:t> </a:t>
            </a:r>
            <a:r>
              <a:rPr lang="en-US" dirty="0" smtClean="0"/>
              <a:t>is essential to resist posterior displacement. </a:t>
            </a:r>
          </a:p>
          <a:p>
            <a:pPr lvl="1"/>
            <a:r>
              <a:rPr lang="en-US" dirty="0" smtClean="0"/>
              <a:t>At least 50% is required to maintain stability in flexion. </a:t>
            </a:r>
          </a:p>
          <a:p>
            <a:pPr lvl="1"/>
            <a:r>
              <a:rPr lang="en-US" dirty="0" smtClean="0"/>
              <a:t>This is less in extension</a:t>
            </a:r>
          </a:p>
          <a:p>
            <a:r>
              <a:rPr lang="en-US" dirty="0" smtClean="0"/>
              <a:t>Overall, however, the </a:t>
            </a:r>
            <a:r>
              <a:rPr lang="en-US" dirty="0" err="1" smtClean="0"/>
              <a:t>ulno</a:t>
            </a:r>
            <a:r>
              <a:rPr lang="en-US" dirty="0" smtClean="0"/>
              <a:t>-humeral articulation has limited role in joint stability </a:t>
            </a:r>
          </a:p>
          <a:p>
            <a:pPr lvl="1">
              <a:buNone/>
            </a:pPr>
            <a:r>
              <a:rPr lang="en-US" dirty="0" smtClean="0"/>
              <a:t>(i.e. significant bone loss can occur before stability is affected)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Radio-Humeral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1227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Injuries to the MCL / LCL or DRUJ depend on an </a:t>
            </a:r>
            <a:r>
              <a:rPr lang="en-US" b="1" dirty="0" smtClean="0"/>
              <a:t>intact </a:t>
            </a:r>
            <a:r>
              <a:rPr lang="en-US" dirty="0" smtClean="0"/>
              <a:t>radial head to maintain stability</a:t>
            </a:r>
          </a:p>
          <a:p>
            <a:pPr lvl="1"/>
            <a:r>
              <a:rPr lang="en-US" dirty="0" smtClean="0"/>
              <a:t>Radial head is a </a:t>
            </a:r>
            <a:r>
              <a:rPr lang="en-US" i="1" dirty="0" smtClean="0"/>
              <a:t>secondary </a:t>
            </a:r>
            <a:r>
              <a:rPr lang="en-US" dirty="0" smtClean="0"/>
              <a:t>restraint to valgus stress in the presence of an intact MCL</a:t>
            </a:r>
          </a:p>
          <a:p>
            <a:pPr lvl="1"/>
            <a:r>
              <a:rPr lang="en-US" dirty="0" smtClean="0"/>
              <a:t>An intact radial head resists posterior displacement with a deficient </a:t>
            </a:r>
            <a:r>
              <a:rPr lang="en-US" dirty="0" err="1" smtClean="0"/>
              <a:t>coranoid</a:t>
            </a:r>
            <a:endParaRPr lang="en-US" dirty="0" smtClean="0"/>
          </a:p>
          <a:p>
            <a:r>
              <a:rPr lang="en-US" dirty="0" smtClean="0"/>
              <a:t>Radial head excision should be done with careful thought!</a:t>
            </a:r>
          </a:p>
          <a:p>
            <a:pPr lvl="1"/>
            <a:r>
              <a:rPr lang="en-US" dirty="0" smtClean="0"/>
              <a:t>Even with an intact MCL, proximal migration of the radius may occur leading to DRUJ pain / instability</a:t>
            </a:r>
          </a:p>
          <a:p>
            <a:r>
              <a:rPr lang="en-US" dirty="0" smtClean="0"/>
              <a:t>Forearm rotation helps to </a:t>
            </a:r>
            <a:r>
              <a:rPr lang="en-US" dirty="0" err="1" smtClean="0"/>
              <a:t>stabilise</a:t>
            </a:r>
            <a:r>
              <a:rPr lang="en-US" dirty="0" smtClean="0"/>
              <a:t> the elbow when moved passively:</a:t>
            </a:r>
          </a:p>
          <a:p>
            <a:pPr lvl="1"/>
            <a:r>
              <a:rPr lang="en-US" dirty="0" err="1" smtClean="0"/>
              <a:t>Supination</a:t>
            </a:r>
            <a:r>
              <a:rPr lang="en-US" dirty="0" smtClean="0"/>
              <a:t> </a:t>
            </a:r>
            <a:r>
              <a:rPr lang="en-US" dirty="0" err="1" smtClean="0"/>
              <a:t>stabilises</a:t>
            </a:r>
            <a:r>
              <a:rPr lang="en-US" dirty="0" smtClean="0"/>
              <a:t> the MCL-deficient elbow / Coronoid fractures &gt; 50%</a:t>
            </a:r>
          </a:p>
          <a:p>
            <a:pPr lvl="2"/>
            <a:r>
              <a:rPr lang="en-US" dirty="0" smtClean="0"/>
              <a:t>Passive tension of forearm </a:t>
            </a:r>
            <a:r>
              <a:rPr lang="en-US" dirty="0" err="1" smtClean="0"/>
              <a:t>pronators</a:t>
            </a:r>
            <a:endParaRPr lang="en-US" dirty="0" smtClean="0"/>
          </a:p>
          <a:p>
            <a:pPr lvl="1"/>
            <a:r>
              <a:rPr lang="en-US" dirty="0" smtClean="0"/>
              <a:t>LCL-deficient elbow more stable in </a:t>
            </a:r>
            <a:r>
              <a:rPr lang="en-US" dirty="0" err="1" smtClean="0"/>
              <a:t>pronation</a:t>
            </a:r>
            <a:endParaRPr lang="en-US" dirty="0" smtClean="0"/>
          </a:p>
          <a:p>
            <a:pPr lvl="2"/>
            <a:r>
              <a:rPr lang="en-US" dirty="0" smtClean="0"/>
              <a:t>Proximal radial head migration increases the JRF at the radio-</a:t>
            </a:r>
            <a:r>
              <a:rPr lang="en-US" dirty="0" err="1" smtClean="0"/>
              <a:t>capetellar</a:t>
            </a:r>
            <a:r>
              <a:rPr lang="en-US" dirty="0" smtClean="0"/>
              <a:t> </a:t>
            </a:r>
            <a:r>
              <a:rPr lang="en-US" dirty="0" err="1" smtClean="0"/>
              <a:t>articulartion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81381"/>
          <a:ext cx="8248821" cy="57067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Collateral Ligament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86527" cy="43230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 = </a:t>
            </a:r>
            <a:r>
              <a:rPr lang="en-US" b="1" dirty="0" err="1" smtClean="0"/>
              <a:t>anteroinferior</a:t>
            </a:r>
            <a:r>
              <a:rPr lang="en-US" b="1" dirty="0" smtClean="0"/>
              <a:t> surface of the medial </a:t>
            </a:r>
            <a:r>
              <a:rPr lang="en-US" b="1" dirty="0" err="1" smtClean="0"/>
              <a:t>epicondyle</a:t>
            </a:r>
            <a:endParaRPr lang="en-US" b="1" dirty="0" smtClean="0"/>
          </a:p>
          <a:p>
            <a:r>
              <a:rPr lang="en-US" dirty="0" smtClean="0"/>
              <a:t>3 components</a:t>
            </a:r>
          </a:p>
          <a:p>
            <a:pPr lvl="1"/>
            <a:r>
              <a:rPr lang="en-US" b="1" dirty="0" smtClean="0"/>
              <a:t>Anterior Oblique Ligament </a:t>
            </a:r>
            <a:endParaRPr lang="en-US" dirty="0" smtClean="0"/>
          </a:p>
          <a:p>
            <a:pPr lvl="2"/>
            <a:r>
              <a:rPr lang="en-US" i="1" dirty="0" smtClean="0"/>
              <a:t>*Primary restraint to valgus strain</a:t>
            </a:r>
          </a:p>
          <a:p>
            <a:pPr lvl="2"/>
            <a:r>
              <a:rPr lang="en-US" dirty="0" smtClean="0"/>
              <a:t>Tight in extension / Lax in flexion</a:t>
            </a:r>
          </a:p>
          <a:p>
            <a:pPr lvl="2"/>
            <a:r>
              <a:rPr lang="en-US" dirty="0" smtClean="0"/>
              <a:t>Inserts into the sublime tubercle</a:t>
            </a:r>
          </a:p>
          <a:p>
            <a:pPr lvl="1"/>
            <a:r>
              <a:rPr lang="en-US" b="1" dirty="0" smtClean="0"/>
              <a:t>Posterior Oblique Ligament</a:t>
            </a:r>
          </a:p>
          <a:p>
            <a:pPr lvl="2"/>
            <a:r>
              <a:rPr lang="en-US" dirty="0" smtClean="0"/>
              <a:t>Tight in flexion / Lax in extension</a:t>
            </a:r>
            <a:endParaRPr lang="en-US" b="1" dirty="0" smtClean="0"/>
          </a:p>
          <a:p>
            <a:pPr lvl="1"/>
            <a:r>
              <a:rPr lang="en-US" b="1" dirty="0" smtClean="0"/>
              <a:t>Transverse (Cooper’s) Ligament</a:t>
            </a:r>
          </a:p>
          <a:p>
            <a:pPr lvl="2"/>
            <a:r>
              <a:rPr lang="en-US" dirty="0" smtClean="0"/>
              <a:t>Connects coronoid to tip of olecranon</a:t>
            </a:r>
          </a:p>
          <a:p>
            <a:pPr lvl="2"/>
            <a:r>
              <a:rPr lang="en-US" dirty="0" smtClean="0"/>
              <a:t>Insignificant contribution to joint stability</a:t>
            </a:r>
          </a:p>
          <a:p>
            <a:r>
              <a:rPr lang="en-US" dirty="0" smtClean="0"/>
              <a:t>If MCL is ruptured, do not excise a fractured radial head!</a:t>
            </a:r>
          </a:p>
        </p:txBody>
      </p:sp>
      <p:pic>
        <p:nvPicPr>
          <p:cNvPr id="4" name="Picture 3" descr="Screenshot 2014-04-27 17.43.5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7526" y="2517775"/>
            <a:ext cx="4096099" cy="259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375"/>
            <a:ext cx="8417129" cy="920750"/>
          </a:xfrm>
        </p:spPr>
        <p:txBody>
          <a:bodyPr/>
          <a:lstStyle/>
          <a:p>
            <a:pPr algn="r"/>
            <a:r>
              <a:rPr lang="en-US" dirty="0" smtClean="0"/>
              <a:t>Lateral Collateral Ligament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14257"/>
            <a:ext cx="8417129" cy="44437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 = </a:t>
            </a:r>
            <a:r>
              <a:rPr lang="en-US" b="1" dirty="0" smtClean="0"/>
              <a:t>inferior surface of the lateral </a:t>
            </a:r>
            <a:r>
              <a:rPr lang="en-US" b="1" dirty="0" err="1" smtClean="0"/>
              <a:t>epicondyle</a:t>
            </a:r>
            <a:endParaRPr lang="en-US" b="1" dirty="0" smtClean="0"/>
          </a:p>
          <a:p>
            <a:r>
              <a:rPr lang="en-US" dirty="0" smtClean="0"/>
              <a:t>4 components</a:t>
            </a:r>
          </a:p>
          <a:p>
            <a:pPr lvl="1"/>
            <a:r>
              <a:rPr lang="en-US" b="1" dirty="0" smtClean="0"/>
              <a:t>Radial Collateral Ligament</a:t>
            </a:r>
          </a:p>
          <a:p>
            <a:pPr lvl="2"/>
            <a:r>
              <a:rPr lang="en-US" dirty="0" smtClean="0"/>
              <a:t>Inserts into the annular ligament</a:t>
            </a:r>
          </a:p>
          <a:p>
            <a:pPr lvl="2"/>
            <a:r>
              <a:rPr lang="en-US" dirty="0" err="1" smtClean="0"/>
              <a:t>Stabilises</a:t>
            </a:r>
            <a:r>
              <a:rPr lang="en-US" dirty="0" smtClean="0"/>
              <a:t> the radial head</a:t>
            </a:r>
          </a:p>
          <a:p>
            <a:pPr lvl="1"/>
            <a:r>
              <a:rPr lang="en-US" b="1" dirty="0" smtClean="0"/>
              <a:t>Annular Ligament</a:t>
            </a:r>
          </a:p>
          <a:p>
            <a:pPr lvl="2"/>
            <a:r>
              <a:rPr lang="en-US" dirty="0" smtClean="0"/>
              <a:t>Attached to the anterior &amp; posterior margins of the lesser sigmoid notch</a:t>
            </a:r>
          </a:p>
          <a:p>
            <a:pPr lvl="1"/>
            <a:r>
              <a:rPr lang="en-US" b="1" dirty="0" smtClean="0"/>
              <a:t>Lateral </a:t>
            </a:r>
            <a:r>
              <a:rPr lang="en-US" b="1" dirty="0" err="1" smtClean="0"/>
              <a:t>Unlar</a:t>
            </a:r>
            <a:r>
              <a:rPr lang="en-US" b="1" dirty="0" smtClean="0"/>
              <a:t> Collateral Ligament</a:t>
            </a:r>
          </a:p>
          <a:p>
            <a:pPr lvl="2"/>
            <a:r>
              <a:rPr lang="en-US" i="1" dirty="0" smtClean="0"/>
              <a:t>*Primary elbow restraint to </a:t>
            </a:r>
            <a:r>
              <a:rPr lang="en-US" dirty="0" err="1" smtClean="0"/>
              <a:t>varus</a:t>
            </a:r>
            <a:r>
              <a:rPr lang="en-US" dirty="0" smtClean="0"/>
              <a:t> and </a:t>
            </a:r>
            <a:r>
              <a:rPr lang="en-US" dirty="0" err="1" smtClean="0"/>
              <a:t>posterolateral</a:t>
            </a:r>
            <a:r>
              <a:rPr lang="en-US" dirty="0" smtClean="0"/>
              <a:t> strain</a:t>
            </a:r>
          </a:p>
          <a:p>
            <a:pPr lvl="2"/>
            <a:r>
              <a:rPr lang="en-US" dirty="0" smtClean="0"/>
              <a:t>Insertion is distal to the posterior attachment of the annular ligament into the </a:t>
            </a:r>
            <a:r>
              <a:rPr lang="en-US" dirty="0" err="1" smtClean="0"/>
              <a:t>crista</a:t>
            </a:r>
            <a:r>
              <a:rPr lang="en-US" dirty="0" smtClean="0"/>
              <a:t> </a:t>
            </a:r>
            <a:r>
              <a:rPr lang="en-US" dirty="0" err="1" smtClean="0"/>
              <a:t>supinatoris</a:t>
            </a:r>
            <a:endParaRPr lang="en-US" dirty="0" smtClean="0"/>
          </a:p>
          <a:p>
            <a:pPr lvl="2"/>
            <a:r>
              <a:rPr lang="en-US" dirty="0" smtClean="0"/>
              <a:t>MORE IMPORTANT THAN MCL FOR STABILITY</a:t>
            </a:r>
          </a:p>
          <a:p>
            <a:pPr lvl="1"/>
            <a:r>
              <a:rPr lang="en-US" b="1" dirty="0" smtClean="0"/>
              <a:t>Accessory Lateral Collateral Ligament</a:t>
            </a:r>
          </a:p>
          <a:p>
            <a:pPr lvl="2"/>
            <a:r>
              <a:rPr lang="en-US" dirty="0" smtClean="0"/>
              <a:t>Attached between the annular ligament and </a:t>
            </a:r>
            <a:r>
              <a:rPr lang="en-US" dirty="0" err="1" smtClean="0"/>
              <a:t>crista</a:t>
            </a:r>
            <a:r>
              <a:rPr lang="en-US" dirty="0" smtClean="0"/>
              <a:t> </a:t>
            </a:r>
            <a:r>
              <a:rPr lang="en-US" dirty="0" err="1" smtClean="0"/>
              <a:t>supinatoris</a:t>
            </a:r>
            <a:endParaRPr lang="en-US" dirty="0" smtClean="0"/>
          </a:p>
        </p:txBody>
      </p:sp>
      <p:pic>
        <p:nvPicPr>
          <p:cNvPr id="4" name="Picture 3" descr="Screenshot 2014-04-27 17.51.0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6875"/>
            <a:ext cx="3640837" cy="201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7129" cy="43536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Attachment along articular margin</a:t>
            </a:r>
          </a:p>
          <a:p>
            <a:pPr lvl="1"/>
            <a:r>
              <a:rPr lang="en-US" b="1" dirty="0" smtClean="0"/>
              <a:t>Anterior capsule </a:t>
            </a:r>
            <a:r>
              <a:rPr lang="en-US" dirty="0" smtClean="0"/>
              <a:t>– taut in extension</a:t>
            </a:r>
          </a:p>
          <a:p>
            <a:pPr lvl="2"/>
            <a:r>
              <a:rPr lang="en-US" dirty="0" smtClean="0"/>
              <a:t>Proximal extension above coronoid and radial fossae</a:t>
            </a:r>
          </a:p>
          <a:p>
            <a:pPr lvl="2"/>
            <a:r>
              <a:rPr lang="en-US" dirty="0" smtClean="0"/>
              <a:t>Distal extension to edge of coronoid process</a:t>
            </a:r>
          </a:p>
          <a:p>
            <a:pPr lvl="2"/>
            <a:r>
              <a:rPr lang="en-US" dirty="0" smtClean="0"/>
              <a:t>Lateral extension to cover the annular ligament</a:t>
            </a:r>
          </a:p>
          <a:p>
            <a:pPr lvl="2"/>
            <a:r>
              <a:rPr lang="en-US" dirty="0" smtClean="0"/>
              <a:t>Provides stability against valgus stress, during distraction and in hyperextension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b="1" dirty="0" smtClean="0"/>
              <a:t>Posterior capsule </a:t>
            </a:r>
            <a:r>
              <a:rPr lang="en-US" dirty="0" smtClean="0"/>
              <a:t>– taut in flexion</a:t>
            </a:r>
          </a:p>
          <a:p>
            <a:pPr lvl="2"/>
            <a:r>
              <a:rPr lang="en-US" dirty="0" smtClean="0"/>
              <a:t>Proximal extension above olecranon fossa</a:t>
            </a:r>
          </a:p>
          <a:p>
            <a:pPr lvl="2"/>
            <a:r>
              <a:rPr lang="en-US" dirty="0" smtClean="0"/>
              <a:t>Distal extension along medial and lateral articular margins of the greater sigmoid notch</a:t>
            </a:r>
          </a:p>
          <a:p>
            <a:pPr lvl="2"/>
            <a:r>
              <a:rPr lang="en-US" dirty="0" smtClean="0"/>
              <a:t>Laterally, it becomes continuous with the annular ligament</a:t>
            </a:r>
          </a:p>
          <a:p>
            <a:r>
              <a:rPr lang="en-US" dirty="0" smtClean="0"/>
              <a:t>Intra-articular pressure is lowest between 70 – 80 degrees of flexion – capacity is 25 – 30mls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3342" y="0"/>
            <a:ext cx="4900658" cy="213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Kinematics</a:t>
            </a:r>
          </a:p>
          <a:p>
            <a:r>
              <a:rPr lang="en-US" dirty="0" smtClean="0"/>
              <a:t>Anatomy of the elbow joint:</a:t>
            </a:r>
          </a:p>
          <a:p>
            <a:pPr lvl="1"/>
            <a:r>
              <a:rPr lang="en-US" dirty="0" err="1" smtClean="0"/>
              <a:t>Ulno</a:t>
            </a:r>
            <a:r>
              <a:rPr lang="en-US" dirty="0" smtClean="0"/>
              <a:t>-Humeral Articulation</a:t>
            </a:r>
          </a:p>
          <a:p>
            <a:pPr lvl="1"/>
            <a:r>
              <a:rPr lang="en-US" dirty="0" smtClean="0"/>
              <a:t>Radio-Humeral Articulation</a:t>
            </a:r>
          </a:p>
          <a:p>
            <a:pPr lvl="1"/>
            <a:r>
              <a:rPr lang="en-US" dirty="0" smtClean="0"/>
              <a:t>Proximal Radio-</a:t>
            </a:r>
            <a:r>
              <a:rPr lang="en-US" dirty="0" err="1" smtClean="0"/>
              <a:t>Ulnar</a:t>
            </a:r>
            <a:r>
              <a:rPr lang="en-US" dirty="0" smtClean="0"/>
              <a:t> Joint</a:t>
            </a:r>
          </a:p>
          <a:p>
            <a:pPr lvl="1"/>
            <a:r>
              <a:rPr lang="en-US" dirty="0" smtClean="0"/>
              <a:t>Neurovascular anatomy</a:t>
            </a:r>
          </a:p>
          <a:p>
            <a:r>
              <a:rPr lang="en-US" dirty="0" smtClean="0"/>
              <a:t>Elbow </a:t>
            </a:r>
            <a:r>
              <a:rPr lang="en-US" dirty="0" err="1" smtClean="0"/>
              <a:t>stabilisers</a:t>
            </a:r>
            <a:endParaRPr lang="en-US" dirty="0" smtClean="0"/>
          </a:p>
          <a:p>
            <a:pPr lvl="1"/>
            <a:r>
              <a:rPr lang="en-US" dirty="0" smtClean="0"/>
              <a:t>Static – Osseous / </a:t>
            </a:r>
            <a:r>
              <a:rPr lang="en-US" dirty="0" err="1" smtClean="0"/>
              <a:t>Capsuloligamentous</a:t>
            </a:r>
            <a:endParaRPr lang="en-US" dirty="0" smtClean="0"/>
          </a:p>
          <a:p>
            <a:pPr lvl="1"/>
            <a:r>
              <a:rPr lang="en-US" dirty="0" smtClean="0"/>
              <a:t>Dynamic - Muscular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81381"/>
          <a:ext cx="8248821" cy="57067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</a:t>
            </a:r>
            <a:r>
              <a:rPr lang="en-US" dirty="0" err="1" smtClean="0"/>
              <a:t>Stabilisers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1227" cy="3916363"/>
          </a:xfrm>
        </p:spPr>
        <p:txBody>
          <a:bodyPr/>
          <a:lstStyle/>
          <a:p>
            <a:r>
              <a:rPr lang="en-US" dirty="0" smtClean="0"/>
              <a:t>Provide dynamic stability and protect the static </a:t>
            </a:r>
            <a:r>
              <a:rPr lang="en-US" dirty="0" err="1" smtClean="0"/>
              <a:t>stabilisers</a:t>
            </a:r>
            <a:endParaRPr lang="en-US" dirty="0" smtClean="0"/>
          </a:p>
          <a:p>
            <a:pPr lvl="1"/>
            <a:r>
              <a:rPr lang="en-US" dirty="0" smtClean="0"/>
              <a:t>Compressive load applied to the joint when muscle contracts</a:t>
            </a:r>
          </a:p>
          <a:p>
            <a:r>
              <a:rPr lang="en-US" dirty="0" smtClean="0"/>
              <a:t>Actual effect dependent on joint position</a:t>
            </a:r>
          </a:p>
          <a:p>
            <a:r>
              <a:rPr lang="en-US" dirty="0" smtClean="0"/>
              <a:t>4 distinct groups</a:t>
            </a:r>
          </a:p>
          <a:p>
            <a:pPr lvl="1"/>
            <a:r>
              <a:rPr lang="en-US" b="1" dirty="0" smtClean="0"/>
              <a:t>Flexors </a:t>
            </a:r>
            <a:r>
              <a:rPr lang="en-US" dirty="0" smtClean="0"/>
              <a:t>= Biceps / </a:t>
            </a:r>
            <a:r>
              <a:rPr lang="en-US" dirty="0" err="1" smtClean="0"/>
              <a:t>Brachialis</a:t>
            </a:r>
            <a:r>
              <a:rPr lang="en-US" dirty="0" smtClean="0"/>
              <a:t> / </a:t>
            </a:r>
            <a:r>
              <a:rPr lang="en-US" dirty="0" err="1" smtClean="0"/>
              <a:t>Brachioradialis</a:t>
            </a:r>
            <a:endParaRPr lang="en-US" dirty="0" smtClean="0"/>
          </a:p>
          <a:p>
            <a:pPr lvl="1"/>
            <a:r>
              <a:rPr lang="en-US" b="1" dirty="0" smtClean="0"/>
              <a:t>Extensors </a:t>
            </a:r>
            <a:r>
              <a:rPr lang="en-US" dirty="0" smtClean="0"/>
              <a:t>= Triceps / </a:t>
            </a:r>
            <a:r>
              <a:rPr lang="en-US" dirty="0" err="1" smtClean="0"/>
              <a:t>Anconeus</a:t>
            </a:r>
            <a:r>
              <a:rPr lang="en-US" dirty="0" smtClean="0"/>
              <a:t> (dynamic constraint to PLRI / </a:t>
            </a:r>
            <a:r>
              <a:rPr lang="en-US" dirty="0" err="1" smtClean="0"/>
              <a:t>varus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/>
              <a:t>Pronation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 &amp; </a:t>
            </a:r>
            <a:r>
              <a:rPr lang="en-US" dirty="0" err="1" smtClean="0"/>
              <a:t>quadratus</a:t>
            </a:r>
            <a:endParaRPr lang="en-US" dirty="0" smtClean="0"/>
          </a:p>
          <a:p>
            <a:pPr lvl="1"/>
            <a:r>
              <a:rPr lang="en-US" b="1" dirty="0" err="1" smtClean="0"/>
              <a:t>Supination</a:t>
            </a:r>
            <a:r>
              <a:rPr lang="en-US" b="1" dirty="0" smtClean="0"/>
              <a:t> </a:t>
            </a:r>
            <a:r>
              <a:rPr lang="en-US" dirty="0" smtClean="0"/>
              <a:t>= Biceps  / </a:t>
            </a:r>
            <a:r>
              <a:rPr lang="en-US" dirty="0" err="1" smtClean="0"/>
              <a:t>Supinator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Note: Musculature have an antagonistic </a:t>
            </a:r>
            <a:r>
              <a:rPr lang="en-US" dirty="0" err="1" smtClean="0"/>
              <a:t>stabilisation</a:t>
            </a:r>
            <a:r>
              <a:rPr lang="en-US" dirty="0" smtClean="0"/>
              <a:t>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</a:t>
            </a:r>
            <a:r>
              <a:rPr lang="en-US" dirty="0" err="1" smtClean="0"/>
              <a:t>Stabilisers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9" y="2294925"/>
          <a:ext cx="8401827" cy="31175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8323"/>
                <a:gridCol w="2722895"/>
                <a:gridCol w="2800609"/>
              </a:tblGrid>
              <a:tr h="311428">
                <a:tc>
                  <a:txBody>
                    <a:bodyPr/>
                    <a:lstStyle/>
                    <a:p>
                      <a:r>
                        <a:rPr lang="en-US" dirty="0" smtClean="0"/>
                        <a:t>Instability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Stabiliser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</a:t>
                      </a:r>
                      <a:r>
                        <a:rPr lang="en-US" dirty="0" err="1" smtClean="0"/>
                        <a:t>Stabiliser</a:t>
                      </a:r>
                      <a:endParaRPr lang="en-US" dirty="0"/>
                    </a:p>
                  </a:txBody>
                  <a:tcPr/>
                </a:tc>
              </a:tr>
              <a:tr h="6181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Valgus stress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Anterior oblique ligament</a:t>
                      </a:r>
                      <a:r>
                        <a:rPr lang="en-US" sz="1600" baseline="0" dirty="0" smtClean="0"/>
                        <a:t> (MCL)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Radiocapitellar</a:t>
                      </a:r>
                      <a:r>
                        <a:rPr lang="en-US" sz="1600" dirty="0" smtClean="0"/>
                        <a:t> joint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Ulno</a:t>
                      </a:r>
                      <a:r>
                        <a:rPr lang="en-US" sz="1600" dirty="0" smtClean="0"/>
                        <a:t>-humeral joint</a:t>
                      </a:r>
                      <a:endParaRPr lang="en-US" sz="1600" dirty="0"/>
                    </a:p>
                  </a:txBody>
                  <a:tcPr/>
                </a:tc>
              </a:tr>
              <a:tr h="61814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Varus</a:t>
                      </a:r>
                      <a:r>
                        <a:rPr lang="en-US" sz="1600" dirty="0" smtClean="0"/>
                        <a:t> stress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Ulno</a:t>
                      </a:r>
                      <a:r>
                        <a:rPr lang="en-US" sz="1600" dirty="0" smtClean="0"/>
                        <a:t>-humeral joint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Extension:</a:t>
                      </a:r>
                      <a:r>
                        <a:rPr lang="en-US" sz="1600" baseline="0" dirty="0" smtClean="0"/>
                        <a:t> Anterior capsule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Flexion: Lateral collateral ligament</a:t>
                      </a:r>
                      <a:endParaRPr lang="en-US" sz="1600" dirty="0"/>
                    </a:p>
                  </a:txBody>
                  <a:tcPr/>
                </a:tc>
              </a:tr>
              <a:tr h="61814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Posterolateral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rotatory</a:t>
                      </a:r>
                      <a:r>
                        <a:rPr lang="en-US" sz="1600" dirty="0" smtClean="0"/>
                        <a:t> instability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Lateral </a:t>
                      </a:r>
                      <a:r>
                        <a:rPr lang="en-US" sz="1600" dirty="0" err="1" smtClean="0"/>
                        <a:t>ulnar</a:t>
                      </a:r>
                      <a:r>
                        <a:rPr lang="en-US" sz="1600" dirty="0" smtClean="0"/>
                        <a:t> collateral ligament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6926" cy="4378325"/>
          </a:xfrm>
        </p:spPr>
        <p:txBody>
          <a:bodyPr>
            <a:normAutofit/>
          </a:bodyPr>
          <a:lstStyle/>
          <a:p>
            <a:r>
              <a:rPr lang="en-GB" dirty="0" smtClean="0"/>
              <a:t>Elbow Dislocation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Simple Vs Complex</a:t>
            </a:r>
          </a:p>
          <a:p>
            <a:pPr lvl="1"/>
            <a:r>
              <a:rPr lang="en-GB" dirty="0" smtClean="0"/>
              <a:t>Stable Vs Unstable</a:t>
            </a:r>
          </a:p>
          <a:p>
            <a:r>
              <a:rPr lang="en-GB" dirty="0" smtClean="0"/>
              <a:t>Simple </a:t>
            </a:r>
            <a:r>
              <a:rPr lang="en-GB" dirty="0" smtClean="0"/>
              <a:t>elbow dislocation (no fractures)</a:t>
            </a:r>
          </a:p>
          <a:p>
            <a:pPr lvl="2"/>
            <a:r>
              <a:rPr lang="en-GB" dirty="0" smtClean="0"/>
              <a:t>MCL / LCL ruptured in nearly all cases</a:t>
            </a:r>
          </a:p>
          <a:p>
            <a:pPr lvl="2"/>
            <a:r>
              <a:rPr lang="en-GB" dirty="0" smtClean="0"/>
              <a:t>Most are stable when reduced</a:t>
            </a:r>
          </a:p>
          <a:p>
            <a:pPr lvl="2"/>
            <a:r>
              <a:rPr lang="en-GB" dirty="0" err="1" smtClean="0"/>
              <a:t>Ulnohumeral</a:t>
            </a:r>
            <a:r>
              <a:rPr lang="en-GB" dirty="0" smtClean="0"/>
              <a:t> joint is responsible for &gt; 50% of elbow joint </a:t>
            </a:r>
            <a:r>
              <a:rPr lang="en-GB" dirty="0" smtClean="0"/>
              <a:t>stability</a:t>
            </a:r>
          </a:p>
          <a:p>
            <a:pPr lvl="2"/>
            <a:r>
              <a:rPr lang="en-GB" dirty="0" smtClean="0"/>
              <a:t>On going instability uncommon</a:t>
            </a:r>
          </a:p>
          <a:p>
            <a:pPr lvl="2"/>
            <a:r>
              <a:rPr lang="en-GB" dirty="0" smtClean="0"/>
              <a:t>Early active mobilisation encouraged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Coronoid Fractures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37551" cy="44418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Rarely occur in isolation</a:t>
            </a:r>
          </a:p>
          <a:p>
            <a:pPr lvl="1"/>
            <a:r>
              <a:rPr lang="en-GB" dirty="0" err="1" smtClean="0"/>
              <a:t>Pathognomonic</a:t>
            </a:r>
            <a:r>
              <a:rPr lang="en-GB" dirty="0" smtClean="0"/>
              <a:t> for an episode of elbow </a:t>
            </a:r>
            <a:r>
              <a:rPr lang="en-GB" dirty="0" smtClean="0"/>
              <a:t>instability</a:t>
            </a:r>
            <a:r>
              <a:rPr lang="en-GB" dirty="0" smtClean="0"/>
              <a:t> and </a:t>
            </a:r>
            <a:r>
              <a:rPr lang="en-GB" dirty="0" smtClean="0"/>
              <a:t>associated </a:t>
            </a:r>
            <a:r>
              <a:rPr lang="en-GB" dirty="0" smtClean="0"/>
              <a:t>with collateral ligament injuries</a:t>
            </a:r>
          </a:p>
          <a:p>
            <a:r>
              <a:rPr lang="en-US" dirty="0" smtClean="0"/>
              <a:t>Associated conditions</a:t>
            </a:r>
          </a:p>
          <a:p>
            <a:pPr lvl="1"/>
            <a:r>
              <a:rPr lang="en-US" b="1" dirty="0" err="1" smtClean="0"/>
              <a:t>Posteromedial</a:t>
            </a:r>
            <a:r>
              <a:rPr lang="en-US" b="1" dirty="0" smtClean="0"/>
              <a:t> </a:t>
            </a:r>
            <a:r>
              <a:rPr lang="en-US" b="1" dirty="0" err="1" smtClean="0"/>
              <a:t>rotatory</a:t>
            </a:r>
            <a:r>
              <a:rPr lang="en-US" b="1" dirty="0" smtClean="0"/>
              <a:t> instability: </a:t>
            </a:r>
            <a:r>
              <a:rPr lang="en-US" dirty="0" smtClean="0"/>
              <a:t>coronoid </a:t>
            </a:r>
            <a:r>
              <a:rPr lang="en-US" dirty="0" err="1" smtClean="0"/>
              <a:t>anteromedial</a:t>
            </a:r>
            <a:r>
              <a:rPr lang="en-US" dirty="0" smtClean="0"/>
              <a:t> facet fracture with LCL disruption (</a:t>
            </a:r>
            <a:r>
              <a:rPr lang="en-US" dirty="0" err="1" smtClean="0"/>
              <a:t>varus</a:t>
            </a:r>
            <a:r>
              <a:rPr lang="en-US" dirty="0" smtClean="0"/>
              <a:t> injury)</a:t>
            </a:r>
          </a:p>
          <a:p>
            <a:pPr lvl="1"/>
            <a:r>
              <a:rPr lang="en-US" b="1" dirty="0" err="1" smtClean="0"/>
              <a:t>Posterolateral</a:t>
            </a:r>
            <a:r>
              <a:rPr lang="en-US" b="1" dirty="0" smtClean="0"/>
              <a:t> </a:t>
            </a:r>
            <a:r>
              <a:rPr lang="en-US" b="1" dirty="0" err="1" smtClean="0"/>
              <a:t>rotatory</a:t>
            </a:r>
            <a:r>
              <a:rPr lang="en-US" b="1" dirty="0" smtClean="0"/>
              <a:t> instability</a:t>
            </a:r>
            <a:r>
              <a:rPr lang="en-US" dirty="0" smtClean="0"/>
              <a:t>: coronoid tip fracture, radial head fracture, and LCL injury </a:t>
            </a:r>
          </a:p>
          <a:p>
            <a:pPr lvl="1"/>
            <a:r>
              <a:rPr lang="en-US" b="1" dirty="0" smtClean="0"/>
              <a:t>Olecranon fracture-dislocation </a:t>
            </a:r>
            <a:r>
              <a:rPr lang="en-US" dirty="0" smtClean="0"/>
              <a:t>usually associated with a large coronoid fracture</a:t>
            </a:r>
          </a:p>
          <a:p>
            <a:pPr lvl="1"/>
            <a:r>
              <a:rPr lang="en-US" b="1" dirty="0" smtClean="0"/>
              <a:t>Terrible triad of elbow: </a:t>
            </a:r>
            <a:r>
              <a:rPr lang="en-US" dirty="0" smtClean="0"/>
              <a:t>coronoid fracture</a:t>
            </a:r>
            <a:r>
              <a:rPr lang="en-US" dirty="0" smtClean="0"/>
              <a:t> , </a:t>
            </a:r>
            <a:r>
              <a:rPr lang="en-US" dirty="0" smtClean="0"/>
              <a:t>radial head fracture, and elbow dislocation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Regan &amp; </a:t>
            </a:r>
            <a:r>
              <a:rPr lang="en-GB" i="1" dirty="0" err="1" smtClean="0">
                <a:solidFill>
                  <a:schemeClr val="tx1"/>
                </a:solidFill>
              </a:rPr>
              <a:t>Morrey</a:t>
            </a:r>
            <a:r>
              <a:rPr lang="en-GB" i="1" dirty="0" smtClean="0">
                <a:solidFill>
                  <a:schemeClr val="tx1"/>
                </a:solidFill>
              </a:rPr>
              <a:t> Classification (</a:t>
            </a:r>
            <a:r>
              <a:rPr lang="en-GB" i="1" dirty="0" err="1" smtClean="0">
                <a:solidFill>
                  <a:schemeClr val="tx1"/>
                </a:solidFill>
              </a:rPr>
              <a:t>O’Driscol</a:t>
            </a:r>
            <a:r>
              <a:rPr lang="en-GB" i="1" dirty="0" smtClean="0">
                <a:solidFill>
                  <a:schemeClr val="tx1"/>
                </a:solidFill>
              </a:rPr>
              <a:t> Modification)</a:t>
            </a:r>
          </a:p>
          <a:p>
            <a:pPr lvl="1"/>
            <a:r>
              <a:rPr lang="en-GB" i="1" dirty="0" smtClean="0"/>
              <a:t>Type </a:t>
            </a:r>
            <a:r>
              <a:rPr lang="en-GB" i="1" dirty="0" smtClean="0"/>
              <a:t>1 = tip</a:t>
            </a:r>
            <a:r>
              <a:rPr lang="en-GB" b="1" i="1" dirty="0" smtClean="0"/>
              <a:t>. A = &lt; 2mm, B = &gt; 2mm (a/</a:t>
            </a:r>
            <a:r>
              <a:rPr lang="en-GB" b="1" i="1" dirty="0" err="1" smtClean="0"/>
              <a:t>w</a:t>
            </a:r>
            <a:r>
              <a:rPr lang="en-GB" b="1" i="1" dirty="0" smtClean="0"/>
              <a:t> terrible triad)</a:t>
            </a:r>
          </a:p>
          <a:p>
            <a:pPr lvl="1"/>
            <a:r>
              <a:rPr lang="en-GB" i="1" dirty="0" smtClean="0"/>
              <a:t>Type 2</a:t>
            </a:r>
            <a:r>
              <a:rPr lang="en-GB" i="1" dirty="0" smtClean="0"/>
              <a:t> &lt; </a:t>
            </a:r>
            <a:r>
              <a:rPr lang="en-GB" i="1" dirty="0" smtClean="0"/>
              <a:t>50</a:t>
            </a:r>
            <a:r>
              <a:rPr lang="en-GB" i="1" dirty="0" smtClean="0"/>
              <a:t>%. </a:t>
            </a:r>
            <a:r>
              <a:rPr lang="en-GB" b="1" i="1" dirty="0" smtClean="0"/>
              <a:t>A = </a:t>
            </a:r>
            <a:r>
              <a:rPr lang="en-GB" b="1" i="1" dirty="0" err="1" smtClean="0"/>
              <a:t>A</a:t>
            </a:r>
            <a:r>
              <a:rPr lang="en-GB" b="1" i="1" dirty="0" err="1" smtClean="0"/>
              <a:t>nteromedial</a:t>
            </a:r>
            <a:r>
              <a:rPr lang="en-GB" b="1" i="1" dirty="0" smtClean="0"/>
              <a:t> facet, B = plus anterior </a:t>
            </a:r>
            <a:r>
              <a:rPr lang="en-GB" b="1" i="1" dirty="0" smtClean="0"/>
              <a:t>tip, C = plus sublime tubercle</a:t>
            </a:r>
            <a:endParaRPr lang="en-GB" b="1" i="1" dirty="0" smtClean="0"/>
          </a:p>
          <a:p>
            <a:pPr lvl="1"/>
            <a:r>
              <a:rPr lang="en-GB" i="1" dirty="0" smtClean="0"/>
              <a:t>Type 3 &gt; 50</a:t>
            </a:r>
            <a:r>
              <a:rPr lang="en-GB" i="1" dirty="0" smtClean="0"/>
              <a:t>%</a:t>
            </a:r>
            <a:r>
              <a:rPr lang="en-GB" b="1" i="1" dirty="0" smtClean="0"/>
              <a:t>. A = Coronoid only, B = Associated olecranon fracture</a:t>
            </a:r>
          </a:p>
          <a:p>
            <a:r>
              <a:rPr lang="en-GB" dirty="0" smtClean="0"/>
              <a:t>Isolated </a:t>
            </a:r>
            <a:r>
              <a:rPr lang="en-GB" dirty="0" smtClean="0"/>
              <a:t>coronoid tip fractures do not require ORIF if stable…</a:t>
            </a:r>
          </a:p>
          <a:p>
            <a:pPr lvl="1">
              <a:buNone/>
            </a:pPr>
            <a:r>
              <a:rPr lang="en-GB" i="1" dirty="0" smtClean="0"/>
              <a:t>…remember, these aren’t simple avulsion fractures! The tip has no soft tissue </a:t>
            </a:r>
            <a:r>
              <a:rPr lang="en-GB" i="1" dirty="0" smtClean="0"/>
              <a:t>attachment</a:t>
            </a:r>
            <a:endParaRPr lang="en-GB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4406" y="0"/>
            <a:ext cx="248339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53426" cy="3916363"/>
          </a:xfrm>
        </p:spPr>
        <p:txBody>
          <a:bodyPr/>
          <a:lstStyle/>
          <a:p>
            <a:r>
              <a:rPr lang="en-GB" dirty="0" smtClean="0"/>
              <a:t>Effect of joint stabilisers dependent on source of instability</a:t>
            </a:r>
          </a:p>
          <a:p>
            <a:r>
              <a:rPr lang="en-GB" dirty="0" smtClean="0"/>
              <a:t>Three primary stabilisers – LCL more important than MCL</a:t>
            </a:r>
          </a:p>
          <a:p>
            <a:r>
              <a:rPr lang="en-GB" dirty="0" smtClean="0"/>
              <a:t>Active motion provides inherent stability to the joint due to antagonistic muscle function</a:t>
            </a:r>
          </a:p>
          <a:p>
            <a:r>
              <a:rPr lang="en-GB" dirty="0" smtClean="0"/>
              <a:t>Even small coronoid fractures can lead to instability – sign of a significant injury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the management of a </a:t>
            </a:r>
            <a:r>
              <a:rPr lang="en-GB" dirty="0" err="1" smtClean="0"/>
              <a:t>comminuted</a:t>
            </a:r>
            <a:r>
              <a:rPr lang="en-GB" dirty="0" smtClean="0"/>
              <a:t> fracture of the radial head with respect to maintaining elbow stability.</a:t>
            </a:r>
          </a:p>
          <a:p>
            <a:r>
              <a:rPr lang="en-GB" dirty="0" smtClean="0"/>
              <a:t>Draw a free-body diagram of an arm held in 90 degrees of flexion and carrying a mass in the hand. Resolve the forces through the elbow and calculate the joint reaction force.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Free-Body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32429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Forces across the elbow are variable.</a:t>
            </a:r>
          </a:p>
          <a:p>
            <a:r>
              <a:rPr lang="en-US" dirty="0" smtClean="0"/>
              <a:t>At 90 degrees, the elbow must maintain an equilibrium</a:t>
            </a:r>
          </a:p>
          <a:p>
            <a:pPr lvl="1"/>
            <a:r>
              <a:rPr lang="en-US" dirty="0" smtClean="0"/>
              <a:t>Clockwise (extension) moment = anticlockwise (flexion) moment</a:t>
            </a:r>
          </a:p>
          <a:p>
            <a:pPr lvl="1"/>
            <a:endParaRPr lang="en-US" dirty="0" smtClean="0"/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The Elbow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199" y="2270125"/>
          <a:ext cx="8385176" cy="4381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8ACB4-720D-3E43-A1E3-5923746B7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A00260-B40F-A549-B977-D7908A3FE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FD41D3-578A-2E4D-8F21-D4D139A4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931CD-B40E-4E4D-879B-CEE003055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42F50-B9E3-4841-B223-B57C0E5D2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3ED494-7632-5848-A34B-7DC458DC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BD0F7-53EE-1347-AFDC-72C6B1252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EEE521-F24D-8243-B4EA-C3C375AD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7129" cy="3916363"/>
          </a:xfrm>
        </p:spPr>
        <p:txBody>
          <a:bodyPr/>
          <a:lstStyle/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(25 N </a:t>
            </a:r>
            <a:r>
              <a:rPr lang="en-US" dirty="0" err="1" smtClean="0"/>
              <a:t>x</a:t>
            </a:r>
            <a:r>
              <a:rPr lang="en-US" dirty="0" smtClean="0"/>
              <a:t> 0.3) + 10 N </a:t>
            </a:r>
            <a:r>
              <a:rPr lang="en-US" dirty="0" err="1" smtClean="0"/>
              <a:t>x</a:t>
            </a:r>
            <a:r>
              <a:rPr lang="en-US" dirty="0" smtClean="0"/>
              <a:t> 0.15) = B </a:t>
            </a:r>
            <a:r>
              <a:rPr lang="en-US" dirty="0" err="1" smtClean="0"/>
              <a:t>x</a:t>
            </a:r>
            <a:r>
              <a:rPr lang="en-US" dirty="0" smtClean="0"/>
              <a:t> 0.5</a:t>
            </a:r>
          </a:p>
          <a:p>
            <a:pPr lvl="1" algn="ctr">
              <a:buNone/>
            </a:pPr>
            <a:r>
              <a:rPr lang="en-US" dirty="0" smtClean="0"/>
              <a:t>7.5 N + 1.5 N= 0.05B</a:t>
            </a:r>
          </a:p>
          <a:p>
            <a:pPr lvl="1" algn="ctr">
              <a:buNone/>
            </a:pPr>
            <a:r>
              <a:rPr lang="en-US" dirty="0" smtClean="0"/>
              <a:t>9 N / 0.05 = B</a:t>
            </a:r>
          </a:p>
          <a:p>
            <a:pPr lvl="1" algn="ctr">
              <a:buNone/>
            </a:pPr>
            <a:r>
              <a:rPr lang="en-US" dirty="0" smtClean="0"/>
              <a:t>180 N = B</a:t>
            </a:r>
          </a:p>
          <a:p>
            <a:pPr lvl="1" algn="ctr">
              <a:buNone/>
            </a:pPr>
            <a:r>
              <a:rPr lang="en-US" dirty="0" smtClean="0"/>
              <a:t>	JRF + 25 + 10 = 180</a:t>
            </a:r>
          </a:p>
          <a:p>
            <a:pPr lvl="1" algn="ctr">
              <a:buNone/>
            </a:pPr>
            <a:r>
              <a:rPr lang="en-US" dirty="0" smtClean="0"/>
              <a:t>JRF = 180 – 35</a:t>
            </a:r>
          </a:p>
          <a:p>
            <a:pPr lvl="1" algn="ctr">
              <a:buNone/>
            </a:pPr>
            <a:r>
              <a:rPr lang="en-US" dirty="0" smtClean="0"/>
              <a:t>JRF = 145 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Kinematics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1227" cy="4378325"/>
          </a:xfrm>
        </p:spPr>
        <p:txBody>
          <a:bodyPr>
            <a:normAutofit/>
          </a:bodyPr>
          <a:lstStyle/>
          <a:p>
            <a:r>
              <a:rPr lang="en-GB" dirty="0" smtClean="0"/>
              <a:t>Together with the shoulder, acts to position the hand in space</a:t>
            </a:r>
          </a:p>
          <a:p>
            <a:r>
              <a:rPr lang="en-GB" dirty="0" smtClean="0"/>
              <a:t>Motion is relatively constrained</a:t>
            </a:r>
          </a:p>
          <a:p>
            <a:r>
              <a:rPr lang="en-GB" dirty="0" smtClean="0"/>
              <a:t>Flexion / Extension:</a:t>
            </a:r>
          </a:p>
          <a:p>
            <a:pPr lvl="1"/>
            <a:r>
              <a:rPr lang="en-GB" dirty="0" smtClean="0"/>
              <a:t>Normal ROM = 0</a:t>
            </a:r>
            <a:r>
              <a:rPr lang="en-GB" baseline="30000" dirty="0" smtClean="0"/>
              <a:t>0</a:t>
            </a:r>
            <a:r>
              <a:rPr lang="en-GB" dirty="0" smtClean="0"/>
              <a:t> </a:t>
            </a:r>
            <a:r>
              <a:rPr lang="en-GB" baseline="30000" dirty="0" smtClean="0"/>
              <a:t>–</a:t>
            </a:r>
            <a:r>
              <a:rPr lang="en-GB" dirty="0" smtClean="0"/>
              <a:t> 140</a:t>
            </a:r>
            <a:r>
              <a:rPr lang="en-GB" baseline="30000" dirty="0" smtClean="0"/>
              <a:t>0 </a:t>
            </a:r>
          </a:p>
          <a:p>
            <a:pPr lvl="1"/>
            <a:r>
              <a:rPr lang="en-GB" dirty="0" smtClean="0"/>
              <a:t>Functional ROM = 30</a:t>
            </a:r>
            <a:r>
              <a:rPr lang="en-GB" baseline="30000" dirty="0" smtClean="0"/>
              <a:t>0</a:t>
            </a:r>
            <a:r>
              <a:rPr lang="en-GB" dirty="0" smtClean="0"/>
              <a:t> </a:t>
            </a:r>
            <a:r>
              <a:rPr lang="en-GB" baseline="30000" dirty="0" smtClean="0"/>
              <a:t>–</a:t>
            </a:r>
            <a:r>
              <a:rPr lang="en-GB" dirty="0" smtClean="0"/>
              <a:t> 130</a:t>
            </a:r>
            <a:r>
              <a:rPr lang="en-GB" baseline="30000" dirty="0" smtClean="0"/>
              <a:t>0 </a:t>
            </a:r>
          </a:p>
          <a:p>
            <a:r>
              <a:rPr lang="en-GB" dirty="0" smtClean="0"/>
              <a:t>Pro / </a:t>
            </a:r>
            <a:r>
              <a:rPr lang="en-GB" dirty="0" err="1" smtClean="0"/>
              <a:t>Supination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Normal ROM = 180</a:t>
            </a:r>
            <a:r>
              <a:rPr lang="en-GB" baseline="30000" dirty="0" smtClean="0"/>
              <a:t>0</a:t>
            </a:r>
            <a:r>
              <a:rPr lang="en-GB" dirty="0" smtClean="0"/>
              <a:t> (</a:t>
            </a:r>
            <a:r>
              <a:rPr lang="en-GB" dirty="0" err="1" smtClean="0"/>
              <a:t>Pronation</a:t>
            </a:r>
            <a:r>
              <a:rPr lang="en-GB" dirty="0" smtClean="0"/>
              <a:t> 80</a:t>
            </a:r>
            <a:r>
              <a:rPr lang="en-GB" baseline="30000" dirty="0" smtClean="0"/>
              <a:t>0</a:t>
            </a:r>
            <a:r>
              <a:rPr lang="en-GB" dirty="0" smtClean="0"/>
              <a:t> – 90</a:t>
            </a:r>
            <a:r>
              <a:rPr lang="en-GB" baseline="30000" dirty="0" smtClean="0"/>
              <a:t>0</a:t>
            </a:r>
            <a:r>
              <a:rPr lang="en-GB" dirty="0" smtClean="0"/>
              <a:t> / </a:t>
            </a:r>
            <a:r>
              <a:rPr lang="en-GB" dirty="0" err="1" smtClean="0"/>
              <a:t>Supination</a:t>
            </a:r>
            <a:r>
              <a:rPr lang="en-GB" dirty="0" smtClean="0"/>
              <a:t> 90</a:t>
            </a:r>
            <a:r>
              <a:rPr lang="en-GB" baseline="30000" dirty="0" smtClean="0"/>
              <a:t>0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Functional ROM = 100</a:t>
            </a:r>
            <a:r>
              <a:rPr lang="en-GB" baseline="30000" dirty="0" smtClean="0"/>
              <a:t>0 </a:t>
            </a:r>
            <a:r>
              <a:rPr lang="en-GB" dirty="0" smtClean="0"/>
              <a:t>(</a:t>
            </a:r>
            <a:r>
              <a:rPr lang="en-GB" dirty="0" err="1" smtClean="0"/>
              <a:t>Pronation</a:t>
            </a:r>
            <a:r>
              <a:rPr lang="en-GB" dirty="0" smtClean="0"/>
              <a:t> 50</a:t>
            </a:r>
            <a:r>
              <a:rPr lang="en-GB" baseline="30000" dirty="0" smtClean="0"/>
              <a:t>0 </a:t>
            </a:r>
            <a:r>
              <a:rPr lang="en-GB" dirty="0" smtClean="0"/>
              <a:t>/ </a:t>
            </a:r>
            <a:r>
              <a:rPr lang="en-GB" dirty="0" err="1" smtClean="0"/>
              <a:t>Supination</a:t>
            </a:r>
            <a:r>
              <a:rPr lang="en-GB" dirty="0" smtClean="0"/>
              <a:t> 50</a:t>
            </a:r>
            <a:r>
              <a:rPr lang="en-GB" baseline="30000" dirty="0" smtClean="0"/>
              <a:t>0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Loss of </a:t>
            </a:r>
            <a:r>
              <a:rPr lang="en-GB" dirty="0" err="1" smtClean="0"/>
              <a:t>pronation</a:t>
            </a:r>
            <a:r>
              <a:rPr lang="en-GB" dirty="0" smtClean="0"/>
              <a:t> can be compensated for by shoulder abduction</a:t>
            </a:r>
          </a:p>
          <a:p>
            <a:pPr lvl="1"/>
            <a:r>
              <a:rPr lang="en-GB" dirty="0" smtClean="0"/>
              <a:t>No effective mechanisms to compensate for loss of </a:t>
            </a:r>
            <a:r>
              <a:rPr lang="en-GB" dirty="0" err="1" smtClean="0"/>
              <a:t>supination</a:t>
            </a:r>
            <a:r>
              <a:rPr lang="en-GB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7001" y="550782"/>
          <a:ext cx="8904928" cy="557538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001" y="6486987"/>
            <a:ext cx="55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*Elbow is described as a </a:t>
            </a:r>
            <a:r>
              <a:rPr lang="en-GB" i="1" dirty="0" err="1" smtClean="0"/>
              <a:t>Trochoginglymoid</a:t>
            </a:r>
            <a:r>
              <a:rPr lang="en-GB" i="1" dirty="0" smtClean="0"/>
              <a:t> Joint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989F5-B8AD-2945-AB9E-965C149C6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DD4C1-95B1-5846-8FB9-FE4D5F441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EA895-D880-A845-9C15-F6100AD6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6012A-2CE8-EC4D-B2AC-FEA46D4F2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BCE984-1912-2047-8EE5-FDF84E579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C1E50-9519-5D4A-81FE-867240DD8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14-04-27 16.44.5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995"/>
          <a:stretch>
            <a:fillRect/>
          </a:stretch>
        </p:blipFill>
        <p:spPr>
          <a:xfrm>
            <a:off x="5615307" y="935022"/>
            <a:ext cx="3528693" cy="2130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17522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Ulno</a:t>
            </a:r>
            <a:r>
              <a:rPr lang="en-US" dirty="0" smtClean="0"/>
              <a:t>-Humeral Articulation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0522"/>
            <a:ext cx="6508377" cy="47876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Highly congruent – *primary constraint of the elbow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 err="1" smtClean="0"/>
              <a:t>Trochlea</a:t>
            </a:r>
            <a:endParaRPr lang="en-US" b="1" dirty="0" smtClean="0"/>
          </a:p>
          <a:p>
            <a:pPr lvl="1"/>
            <a:r>
              <a:rPr lang="en-US" dirty="0" smtClean="0"/>
              <a:t>In line with long axis of humeral shaft</a:t>
            </a:r>
          </a:p>
          <a:p>
            <a:pPr lvl="1"/>
            <a:r>
              <a:rPr lang="en-US" dirty="0" smtClean="0"/>
              <a:t>Prominence of the medial ridge contributes to the </a:t>
            </a:r>
            <a:r>
              <a:rPr lang="en-US" b="1" dirty="0" err="1" smtClean="0"/>
              <a:t>Trochlear</a:t>
            </a:r>
            <a:r>
              <a:rPr lang="en-US" b="1" dirty="0" smtClean="0"/>
              <a:t> axis </a:t>
            </a:r>
          </a:p>
          <a:p>
            <a:pPr lvl="1">
              <a:buNone/>
            </a:pPr>
            <a:r>
              <a:rPr lang="en-US" b="1" dirty="0" smtClean="0"/>
              <a:t>	</a:t>
            </a:r>
            <a:r>
              <a:rPr lang="en-US" dirty="0" smtClean="0"/>
              <a:t>(i.e. this creates 6–8</a:t>
            </a:r>
            <a:r>
              <a:rPr lang="en-US" baseline="30000" dirty="0" smtClean="0"/>
              <a:t>o</a:t>
            </a:r>
            <a:r>
              <a:rPr lang="en-US" dirty="0" smtClean="0"/>
              <a:t> of valgus tilt)</a:t>
            </a:r>
          </a:p>
          <a:p>
            <a:r>
              <a:rPr lang="en-US" b="1" dirty="0" smtClean="0"/>
              <a:t>The Olecranon</a:t>
            </a:r>
          </a:p>
          <a:p>
            <a:pPr lvl="1"/>
            <a:r>
              <a:rPr lang="en-US" dirty="0" smtClean="0"/>
              <a:t>Greater sigmoid notch provides articulation with </a:t>
            </a:r>
            <a:r>
              <a:rPr lang="en-US" dirty="0" err="1" smtClean="0"/>
              <a:t>trochlea</a:t>
            </a:r>
            <a:endParaRPr lang="en-US" dirty="0" smtClean="0"/>
          </a:p>
          <a:p>
            <a:pPr lvl="1"/>
            <a:r>
              <a:rPr lang="en-US" dirty="0" smtClean="0"/>
              <a:t>Medial / lateral facets separated by </a:t>
            </a:r>
            <a:r>
              <a:rPr lang="en-US" dirty="0" err="1" smtClean="0"/>
              <a:t>sagital</a:t>
            </a:r>
            <a:r>
              <a:rPr lang="en-US" dirty="0" smtClean="0"/>
              <a:t> ridge</a:t>
            </a:r>
          </a:p>
          <a:p>
            <a:pPr lvl="1"/>
            <a:r>
              <a:rPr lang="en-US" i="1" dirty="0" smtClean="0"/>
              <a:t>Sublime tubercle receives attachment of AOL (MCL)</a:t>
            </a:r>
          </a:p>
          <a:p>
            <a:r>
              <a:rPr lang="en-US" dirty="0" smtClean="0"/>
              <a:t>Range of movement </a:t>
            </a:r>
            <a:r>
              <a:rPr lang="en-US" dirty="0" err="1" smtClean="0"/>
              <a:t>maximised</a:t>
            </a:r>
            <a:r>
              <a:rPr lang="en-US" dirty="0" smtClean="0"/>
              <a:t> by…</a:t>
            </a:r>
          </a:p>
          <a:p>
            <a:pPr lvl="1"/>
            <a:r>
              <a:rPr lang="en-US" dirty="0" smtClean="0"/>
              <a:t>Anterior </a:t>
            </a:r>
            <a:r>
              <a:rPr lang="en-US" dirty="0" err="1" smtClean="0"/>
              <a:t>angulation</a:t>
            </a:r>
            <a:r>
              <a:rPr lang="en-US" dirty="0" smtClean="0"/>
              <a:t> of distal </a:t>
            </a:r>
            <a:r>
              <a:rPr lang="en-US" dirty="0" err="1" smtClean="0"/>
              <a:t>humerus</a:t>
            </a:r>
            <a:r>
              <a:rPr lang="en-US" dirty="0" smtClean="0"/>
              <a:t> by 40</a:t>
            </a:r>
            <a:r>
              <a:rPr lang="en-US" baseline="30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Hollowed out olecranon / </a:t>
            </a:r>
            <a:r>
              <a:rPr lang="en-US" dirty="0" err="1" smtClean="0"/>
              <a:t>coranoid</a:t>
            </a:r>
            <a:r>
              <a:rPr lang="en-US" dirty="0" smtClean="0"/>
              <a:t> / radial fossae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(provides greater osseous stability in flexion and extension)</a:t>
            </a:r>
          </a:p>
        </p:txBody>
      </p:sp>
      <p:pic>
        <p:nvPicPr>
          <p:cNvPr id="7" name="Picture 6" descr="Screenshot 2014-04-27 16.46.3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33"/>
          <a:stretch>
            <a:fillRect/>
          </a:stretch>
        </p:blipFill>
        <p:spPr>
          <a:xfrm>
            <a:off x="5615307" y="4316450"/>
            <a:ext cx="3528693" cy="246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Radio-Humeral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86527" cy="4314825"/>
          </a:xfrm>
        </p:spPr>
        <p:txBody>
          <a:bodyPr>
            <a:normAutofit/>
          </a:bodyPr>
          <a:lstStyle/>
          <a:p>
            <a:r>
              <a:rPr lang="en-US" b="1" dirty="0" smtClean="0"/>
              <a:t>Radial Head</a:t>
            </a:r>
          </a:p>
          <a:p>
            <a:pPr lvl="1"/>
            <a:r>
              <a:rPr lang="en-US" dirty="0" smtClean="0"/>
              <a:t>Concave articular surface</a:t>
            </a:r>
          </a:p>
          <a:p>
            <a:pPr lvl="1"/>
            <a:r>
              <a:rPr lang="en-US" dirty="0" smtClean="0"/>
              <a:t>Important secondary </a:t>
            </a:r>
            <a:r>
              <a:rPr lang="en-US" dirty="0" err="1" smtClean="0"/>
              <a:t>stabiliser</a:t>
            </a:r>
            <a:r>
              <a:rPr lang="en-US" dirty="0" smtClean="0"/>
              <a:t> of the elbow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Capitellum</a:t>
            </a:r>
            <a:endParaRPr lang="en-US" b="1" dirty="0" smtClean="0"/>
          </a:p>
          <a:p>
            <a:pPr lvl="1"/>
            <a:r>
              <a:rPr lang="en-US" dirty="0" smtClean="0"/>
              <a:t>Hemispherical in shape</a:t>
            </a:r>
          </a:p>
          <a:p>
            <a:pPr lvl="1"/>
            <a:r>
              <a:rPr lang="en-US" dirty="0" smtClean="0"/>
              <a:t>Smaller radius than the radial head</a:t>
            </a:r>
          </a:p>
          <a:p>
            <a:endParaRPr lang="en-US" dirty="0" smtClean="0"/>
          </a:p>
          <a:p>
            <a:r>
              <a:rPr lang="en-US" dirty="0" smtClean="0"/>
              <a:t>Less congruent articulation. Rotational movement permitted at any degree of elbow flexion</a:t>
            </a:r>
          </a:p>
        </p:txBody>
      </p:sp>
      <p:pic>
        <p:nvPicPr>
          <p:cNvPr id="6" name="Picture 5" descr="Screenshot 2014-04-27 17.46.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7026" y="2209799"/>
            <a:ext cx="3036700" cy="3140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71625"/>
            <a:ext cx="6508377" cy="1143000"/>
          </a:xfrm>
        </p:spPr>
        <p:txBody>
          <a:bodyPr/>
          <a:lstStyle/>
          <a:p>
            <a:r>
              <a:rPr lang="en-GB" dirty="0" smtClean="0"/>
              <a:t>Proximal Radio-</a:t>
            </a:r>
            <a:r>
              <a:rPr lang="en-GB" dirty="0" err="1" smtClean="0"/>
              <a:t>Ulnar</a:t>
            </a:r>
            <a:r>
              <a:rPr lang="en-GB" dirty="0" smtClean="0"/>
              <a:t> Joint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14625"/>
            <a:ext cx="8386527" cy="3864159"/>
          </a:xfrm>
        </p:spPr>
        <p:txBody>
          <a:bodyPr>
            <a:normAutofit/>
          </a:bodyPr>
          <a:lstStyle/>
          <a:p>
            <a:r>
              <a:rPr lang="en-US" dirty="0" smtClean="0"/>
              <a:t>Rim articulation of radial head with lesser sigmoid notch on ulna </a:t>
            </a:r>
          </a:p>
          <a:p>
            <a:pPr lvl="1"/>
            <a:r>
              <a:rPr lang="en-US" dirty="0" smtClean="0"/>
              <a:t>Articular cartilage covers an arc of 280</a:t>
            </a:r>
            <a:r>
              <a:rPr lang="en-US" baseline="30000" dirty="0" smtClean="0"/>
              <a:t>0</a:t>
            </a:r>
            <a:r>
              <a:rPr lang="en-US" dirty="0" smtClean="0"/>
              <a:t> of the rim</a:t>
            </a:r>
          </a:p>
          <a:p>
            <a:pPr lvl="1"/>
            <a:r>
              <a:rPr lang="en-US" dirty="0" smtClean="0"/>
              <a:t>Screw fixation of the radial head permitted within the non-articular 80</a:t>
            </a:r>
            <a:r>
              <a:rPr lang="en-US" baseline="30000" dirty="0" smtClean="0"/>
              <a:t>0</a:t>
            </a:r>
          </a:p>
          <a:p>
            <a:r>
              <a:rPr lang="en-US" dirty="0" smtClean="0"/>
              <a:t>Relatively constant axis of rotation - runs through centre of radial head to centre of distal ulna</a:t>
            </a:r>
          </a:p>
          <a:p>
            <a:pPr lvl="1"/>
            <a:r>
              <a:rPr lang="en-US" dirty="0" smtClean="0"/>
              <a:t>Axis shifts </a:t>
            </a:r>
            <a:r>
              <a:rPr lang="en-US" dirty="0" err="1" smtClean="0"/>
              <a:t>volar</a:t>
            </a:r>
            <a:r>
              <a:rPr lang="en-US" dirty="0" smtClean="0"/>
              <a:t> / </a:t>
            </a:r>
            <a:r>
              <a:rPr lang="en-US" dirty="0" err="1" smtClean="0"/>
              <a:t>ulnar</a:t>
            </a:r>
            <a:r>
              <a:rPr lang="en-US" dirty="0" smtClean="0"/>
              <a:t> in </a:t>
            </a:r>
            <a:r>
              <a:rPr lang="en-US" dirty="0" err="1" smtClean="0"/>
              <a:t>supination</a:t>
            </a:r>
            <a:r>
              <a:rPr lang="en-US" dirty="0" smtClean="0"/>
              <a:t>. Radius migrates proximally.</a:t>
            </a:r>
          </a:p>
          <a:p>
            <a:pPr lvl="1"/>
            <a:r>
              <a:rPr lang="en-US" dirty="0" smtClean="0"/>
              <a:t>Axis shifts dorsal / radial in </a:t>
            </a:r>
            <a:r>
              <a:rPr lang="en-US" dirty="0" err="1" smtClean="0"/>
              <a:t>pronation</a:t>
            </a:r>
            <a:r>
              <a:rPr lang="en-US" dirty="0" smtClean="0"/>
              <a:t>. Radius migrates distally.</a:t>
            </a:r>
          </a:p>
          <a:p>
            <a:pPr lvl="1">
              <a:buNone/>
            </a:pPr>
            <a:r>
              <a:rPr lang="en-US" sz="1400" dirty="0" smtClean="0"/>
              <a:t>	Note: the radial head is not perfectly circular – variable offset from anatomical neck</a:t>
            </a:r>
          </a:p>
          <a:p>
            <a:r>
              <a:rPr lang="en-US" dirty="0" err="1" smtClean="0"/>
              <a:t>Stabilised</a:t>
            </a:r>
            <a:r>
              <a:rPr lang="en-US" dirty="0" smtClean="0"/>
              <a:t> by the annular ligament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955" b="12027"/>
          <a:stretch>
            <a:fillRect/>
          </a:stretch>
        </p:blipFill>
        <p:spPr>
          <a:xfrm>
            <a:off x="4636072" y="0"/>
            <a:ext cx="4507928" cy="237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Neurovascular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6926" cy="4283075"/>
          </a:xfrm>
        </p:spPr>
        <p:txBody>
          <a:bodyPr>
            <a:normAutofit/>
          </a:bodyPr>
          <a:lstStyle/>
          <a:p>
            <a:r>
              <a:rPr lang="en-GB" dirty="0" smtClean="0"/>
              <a:t>Nerves: </a:t>
            </a:r>
          </a:p>
          <a:p>
            <a:pPr lvl="1"/>
            <a:r>
              <a:rPr lang="en-GB" dirty="0" smtClean="0"/>
              <a:t>Superficial: </a:t>
            </a:r>
          </a:p>
          <a:p>
            <a:pPr lvl="2"/>
            <a:r>
              <a:rPr lang="en-GB" dirty="0" smtClean="0"/>
              <a:t>Lateral </a:t>
            </a:r>
            <a:r>
              <a:rPr lang="en-GB" dirty="0" err="1" smtClean="0"/>
              <a:t>Cutaneous</a:t>
            </a:r>
            <a:r>
              <a:rPr lang="en-GB" dirty="0" smtClean="0"/>
              <a:t> Nerve of Forearm </a:t>
            </a:r>
          </a:p>
          <a:p>
            <a:pPr lvl="2"/>
            <a:r>
              <a:rPr lang="en-GB" dirty="0" smtClean="0"/>
              <a:t>Medial </a:t>
            </a:r>
            <a:r>
              <a:rPr lang="en-GB" dirty="0" err="1" smtClean="0"/>
              <a:t>Cutaneous</a:t>
            </a:r>
            <a:r>
              <a:rPr lang="en-GB" dirty="0" smtClean="0"/>
              <a:t> Nerve of Forearm</a:t>
            </a:r>
          </a:p>
          <a:p>
            <a:pPr lvl="1"/>
            <a:r>
              <a:rPr lang="en-GB" dirty="0" smtClean="0"/>
              <a:t>Deep: </a:t>
            </a:r>
          </a:p>
          <a:p>
            <a:pPr lvl="2"/>
            <a:r>
              <a:rPr lang="en-GB" dirty="0" err="1" smtClean="0"/>
              <a:t>Ulnar</a:t>
            </a:r>
            <a:r>
              <a:rPr lang="en-GB" dirty="0" smtClean="0"/>
              <a:t> Nerve</a:t>
            </a:r>
          </a:p>
          <a:p>
            <a:pPr lvl="2"/>
            <a:r>
              <a:rPr lang="en-GB" dirty="0" smtClean="0"/>
              <a:t>Radial Nerve</a:t>
            </a:r>
          </a:p>
          <a:p>
            <a:pPr lvl="2"/>
            <a:r>
              <a:rPr lang="en-GB" dirty="0" smtClean="0"/>
              <a:t>Median Nerve</a:t>
            </a:r>
          </a:p>
          <a:p>
            <a:r>
              <a:rPr lang="en-GB" dirty="0" smtClean="0"/>
              <a:t>Vessels:</a:t>
            </a:r>
          </a:p>
          <a:p>
            <a:pPr lvl="1"/>
            <a:r>
              <a:rPr lang="en-GB" dirty="0" smtClean="0"/>
              <a:t>Veins: Cephalic / </a:t>
            </a:r>
            <a:r>
              <a:rPr lang="en-GB" dirty="0" err="1" smtClean="0"/>
              <a:t>Basilic</a:t>
            </a:r>
            <a:r>
              <a:rPr lang="en-GB" dirty="0" smtClean="0"/>
              <a:t> / Median </a:t>
            </a:r>
            <a:r>
              <a:rPr lang="en-GB" dirty="0" err="1" smtClean="0"/>
              <a:t>Cubital</a:t>
            </a:r>
            <a:endParaRPr lang="en-GB" dirty="0" smtClean="0"/>
          </a:p>
          <a:p>
            <a:pPr lvl="1"/>
            <a:r>
              <a:rPr lang="en-GB" dirty="0" smtClean="0"/>
              <a:t>Arteries: Brachial artery / Recurrent branches of radial artery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3239</TotalTime>
  <Words>1684</Words>
  <Application>Microsoft Macintosh PowerPoint</Application>
  <PresentationFormat>On-screen Show (4:3)</PresentationFormat>
  <Paragraphs>255</Paragraphs>
  <Slides>30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Plaza</vt:lpstr>
      <vt:lpstr>The Elbow: Anatomy</vt:lpstr>
      <vt:lpstr>Outline</vt:lpstr>
      <vt:lpstr>Importance of The Elbow</vt:lpstr>
      <vt:lpstr>Basic Kinematics</vt:lpstr>
      <vt:lpstr>Slide 5</vt:lpstr>
      <vt:lpstr>Ulno-Humeral Articulation</vt:lpstr>
      <vt:lpstr>Radio-Humeral Articulation</vt:lpstr>
      <vt:lpstr>Proximal Radio-Ulnar Joint</vt:lpstr>
      <vt:lpstr>Neurovascular Structures</vt:lpstr>
      <vt:lpstr>Medial side…</vt:lpstr>
      <vt:lpstr>From the front…</vt:lpstr>
      <vt:lpstr>Slide 12</vt:lpstr>
      <vt:lpstr>Slide 13</vt:lpstr>
      <vt:lpstr>Ulno-Humeral Articulation</vt:lpstr>
      <vt:lpstr>Radio-Humeral Articulation</vt:lpstr>
      <vt:lpstr>Slide 16</vt:lpstr>
      <vt:lpstr>Medial Collateral Ligament</vt:lpstr>
      <vt:lpstr>Lateral Collateral Ligament</vt:lpstr>
      <vt:lpstr>Joint Capsule</vt:lpstr>
      <vt:lpstr>Slide 20</vt:lpstr>
      <vt:lpstr>Muscular Stabilisers</vt:lpstr>
      <vt:lpstr>Elbow Stabilisers</vt:lpstr>
      <vt:lpstr>Clinical Application</vt:lpstr>
      <vt:lpstr>Coronoid Fractures</vt:lpstr>
      <vt:lpstr>Summary</vt:lpstr>
      <vt:lpstr>Slide 26</vt:lpstr>
      <vt:lpstr>Slide 27</vt:lpstr>
      <vt:lpstr>Exam Questions</vt:lpstr>
      <vt:lpstr>Free-Body Diagram</vt:lpstr>
      <vt:lpstr>Free Body Diagram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Elbow: Anatomy</dc:title>
  <dc:creator>Zacharia Silk</dc:creator>
  <cp:lastModifiedBy>Zacharia Silk</cp:lastModifiedBy>
  <cp:revision>21</cp:revision>
  <dcterms:created xsi:type="dcterms:W3CDTF">2014-04-29T13:06:12Z</dcterms:created>
  <dcterms:modified xsi:type="dcterms:W3CDTF">2014-04-29T13:22:07Z</dcterms:modified>
</cp:coreProperties>
</file>